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71" r:id="rId3"/>
    <p:sldId id="272" r:id="rId4"/>
    <p:sldId id="275" r:id="rId5"/>
    <p:sldId id="274" r:id="rId6"/>
    <p:sldId id="276" r:id="rId7"/>
    <p:sldId id="277" r:id="rId8"/>
    <p:sldId id="266" r:id="rId9"/>
    <p:sldId id="267" r:id="rId10"/>
    <p:sldId id="268"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44014-01E0-41BB-8F02-10EB9BEDB49F}" v="121" dt="2026-04-07T08:51:00.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98" d="100"/>
          <a:sy n="98" d="100"/>
        </p:scale>
        <p:origin x="101" y="18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elly" userId="c3490c7f5edcbf98" providerId="LiveId" clId="{B74297D1-9CC3-43F3-A528-9A9283CF7461}"/>
    <pc:docChg chg="undo redo custSel addSld delSld modSld sldOrd modMainMaster">
      <pc:chgData name="James Melly" userId="c3490c7f5edcbf98" providerId="LiveId" clId="{B74297D1-9CC3-43F3-A528-9A9283CF7461}" dt="2026-04-07T08:51:10.518" v="2746" actId="1036"/>
      <pc:docMkLst>
        <pc:docMk/>
      </pc:docMkLst>
      <pc:sldChg chg="addSp delSp modSp new mod ord modClrScheme chgLayout">
        <pc:chgData name="James Melly" userId="c3490c7f5edcbf98" providerId="LiveId" clId="{B74297D1-9CC3-43F3-A528-9A9283CF7461}" dt="2026-04-05T09:19:12.045" v="1987" actId="404"/>
        <pc:sldMkLst>
          <pc:docMk/>
          <pc:sldMk cId="2639465868" sldId="262"/>
        </pc:sldMkLst>
        <pc:spChg chg="add mod ord">
          <ac:chgData name="James Melly" userId="c3490c7f5edcbf98" providerId="LiveId" clId="{B74297D1-9CC3-43F3-A528-9A9283CF7461}" dt="2026-04-03T12:33:35.607" v="103" actId="1076"/>
          <ac:spMkLst>
            <pc:docMk/>
            <pc:sldMk cId="2639465868" sldId="262"/>
            <ac:spMk id="2" creationId="{0D469608-54B9-DE6B-11DA-06A1FF70C95A}"/>
          </ac:spMkLst>
        </pc:spChg>
        <pc:spChg chg="add mod ord">
          <ac:chgData name="James Melly" userId="c3490c7f5edcbf98" providerId="LiveId" clId="{B74297D1-9CC3-43F3-A528-9A9283CF7461}" dt="2026-04-05T09:19:12.045" v="1987" actId="404"/>
          <ac:spMkLst>
            <pc:docMk/>
            <pc:sldMk cId="2639465868" sldId="262"/>
            <ac:spMk id="3" creationId="{6C881C55-4E3F-836E-81BE-D9A9FD46A0F2}"/>
          </ac:spMkLst>
        </pc:spChg>
        <pc:graphicFrameChg chg="add mod">
          <ac:chgData name="James Melly" userId="c3490c7f5edcbf98" providerId="LiveId" clId="{B74297D1-9CC3-43F3-A528-9A9283CF7461}" dt="2026-04-05T09:17:32.463" v="1971" actId="1076"/>
          <ac:graphicFrameMkLst>
            <pc:docMk/>
            <pc:sldMk cId="2639465868" sldId="262"/>
            <ac:graphicFrameMk id="5" creationId="{D5DCC77A-F0B7-9F21-94CD-45703C78EBB8}"/>
          </ac:graphicFrameMkLst>
        </pc:graphicFrameChg>
        <pc:graphicFrameChg chg="add mod ord">
          <ac:chgData name="James Melly" userId="c3490c7f5edcbf98" providerId="LiveId" clId="{B74297D1-9CC3-43F3-A528-9A9283CF7461}" dt="2026-04-05T09:17:32.463" v="1971" actId="1076"/>
          <ac:graphicFrameMkLst>
            <pc:docMk/>
            <pc:sldMk cId="2639465868" sldId="262"/>
            <ac:graphicFrameMk id="7" creationId="{02A71F62-DD36-C564-AD17-6425600528FD}"/>
          </ac:graphicFrameMkLst>
        </pc:graphicFrameChg>
      </pc:sldChg>
      <pc:sldChg chg="addSp delSp modSp add mod modClrScheme chgLayout">
        <pc:chgData name="James Melly" userId="c3490c7f5edcbf98" providerId="LiveId" clId="{B74297D1-9CC3-43F3-A528-9A9283CF7461}" dt="2026-04-05T11:27:26.645" v="2232" actId="1076"/>
        <pc:sldMkLst>
          <pc:docMk/>
          <pc:sldMk cId="2274324304" sldId="266"/>
        </pc:sldMkLst>
        <pc:spChg chg="add mod ord">
          <ac:chgData name="James Melly" userId="c3490c7f5edcbf98" providerId="LiveId" clId="{B74297D1-9CC3-43F3-A528-9A9283CF7461}" dt="2026-04-05T09:27:09.762" v="2031" actId="700"/>
          <ac:spMkLst>
            <pc:docMk/>
            <pc:sldMk cId="2274324304" sldId="266"/>
            <ac:spMk id="3" creationId="{DE5C7A3B-56BE-13F4-7605-7E81CE06A911}"/>
          </ac:spMkLst>
        </pc:spChg>
        <pc:graphicFrameChg chg="mod">
          <ac:chgData name="James Melly" userId="c3490c7f5edcbf98" providerId="LiveId" clId="{B74297D1-9CC3-43F3-A528-9A9283CF7461}" dt="2026-04-05T11:27:26.645" v="2232" actId="1076"/>
          <ac:graphicFrameMkLst>
            <pc:docMk/>
            <pc:sldMk cId="2274324304" sldId="266"/>
            <ac:graphicFrameMk id="2" creationId="{81A59E73-AE14-3EB8-0314-0058FA71F544}"/>
          </ac:graphicFrameMkLst>
        </pc:graphicFrameChg>
      </pc:sldChg>
      <pc:sldChg chg="addSp delSp modSp add mod modClrScheme chgLayout">
        <pc:chgData name="James Melly" userId="c3490c7f5edcbf98" providerId="LiveId" clId="{B74297D1-9CC3-43F3-A528-9A9283CF7461}" dt="2026-04-05T11:07:07.651" v="2198" actId="1076"/>
        <pc:sldMkLst>
          <pc:docMk/>
          <pc:sldMk cId="1588383129" sldId="267"/>
        </pc:sldMkLst>
        <pc:spChg chg="add mod ord">
          <ac:chgData name="James Melly" userId="c3490c7f5edcbf98" providerId="LiveId" clId="{B74297D1-9CC3-43F3-A528-9A9283CF7461}" dt="2026-04-05T11:04:41.509" v="2185" actId="700"/>
          <ac:spMkLst>
            <pc:docMk/>
            <pc:sldMk cId="1588383129" sldId="267"/>
            <ac:spMk id="3" creationId="{278CAE0C-8CEE-50CC-66B7-4452500A491F}"/>
          </ac:spMkLst>
        </pc:spChg>
        <pc:graphicFrameChg chg="mod">
          <ac:chgData name="James Melly" userId="c3490c7f5edcbf98" providerId="LiveId" clId="{B74297D1-9CC3-43F3-A528-9A9283CF7461}" dt="2026-04-05T11:07:07.651" v="2198" actId="1076"/>
          <ac:graphicFrameMkLst>
            <pc:docMk/>
            <pc:sldMk cId="1588383129" sldId="267"/>
            <ac:graphicFrameMk id="2" creationId="{7CD58269-E47E-BEE0-870C-D22F5F07B13D}"/>
          </ac:graphicFrameMkLst>
        </pc:graphicFrameChg>
      </pc:sldChg>
      <pc:sldChg chg="addSp delSp modSp add mod modClrScheme chgLayout">
        <pc:chgData name="James Melly" userId="c3490c7f5edcbf98" providerId="LiveId" clId="{B74297D1-9CC3-43F3-A528-9A9283CF7461}" dt="2026-04-05T11:07:02.035" v="2197" actId="1076"/>
        <pc:sldMkLst>
          <pc:docMk/>
          <pc:sldMk cId="929961644" sldId="268"/>
        </pc:sldMkLst>
        <pc:spChg chg="add mod ord">
          <ac:chgData name="James Melly" userId="c3490c7f5edcbf98" providerId="LiveId" clId="{B74297D1-9CC3-43F3-A528-9A9283CF7461}" dt="2026-04-05T11:05:11.707" v="2187" actId="700"/>
          <ac:spMkLst>
            <pc:docMk/>
            <pc:sldMk cId="929961644" sldId="268"/>
            <ac:spMk id="3" creationId="{FB612D37-59DA-50FC-14D9-BB11651161B6}"/>
          </ac:spMkLst>
        </pc:spChg>
        <pc:graphicFrameChg chg="mod">
          <ac:chgData name="James Melly" userId="c3490c7f5edcbf98" providerId="LiveId" clId="{B74297D1-9CC3-43F3-A528-9A9283CF7461}" dt="2026-04-05T11:07:02.035" v="2197" actId="1076"/>
          <ac:graphicFrameMkLst>
            <pc:docMk/>
            <pc:sldMk cId="929961644" sldId="268"/>
            <ac:graphicFrameMk id="2" creationId="{15A81CA9-DC01-E487-CAEF-50154722095C}"/>
          </ac:graphicFrameMkLst>
        </pc:graphicFrameChg>
      </pc:sldChg>
      <pc:sldChg chg="addSp delSp modSp new mod modClrScheme chgLayout">
        <pc:chgData name="James Melly" userId="c3490c7f5edcbf98" providerId="LiveId" clId="{B74297D1-9CC3-43F3-A528-9A9283CF7461}" dt="2026-04-05T11:06:56.682" v="2196" actId="1076"/>
        <pc:sldMkLst>
          <pc:docMk/>
          <pc:sldMk cId="1117858716" sldId="269"/>
        </pc:sldMkLst>
        <pc:spChg chg="add mod ord">
          <ac:chgData name="James Melly" userId="c3490c7f5edcbf98" providerId="LiveId" clId="{B74297D1-9CC3-43F3-A528-9A9283CF7461}" dt="2026-04-05T11:05:49.240" v="2192" actId="700"/>
          <ac:spMkLst>
            <pc:docMk/>
            <pc:sldMk cId="1117858716" sldId="269"/>
            <ac:spMk id="3" creationId="{9F508715-0272-F99B-65FC-45CC8E65168A}"/>
          </ac:spMkLst>
        </pc:spChg>
        <pc:graphicFrameChg chg="mod">
          <ac:chgData name="James Melly" userId="c3490c7f5edcbf98" providerId="LiveId" clId="{B74297D1-9CC3-43F3-A528-9A9283CF7461}" dt="2026-04-05T11:06:56.682" v="2196" actId="1076"/>
          <ac:graphicFrameMkLst>
            <pc:docMk/>
            <pc:sldMk cId="1117858716" sldId="269"/>
            <ac:graphicFrameMk id="2" creationId="{5BAC108F-F47E-ECA3-A6E5-731C08DF13B2}"/>
          </ac:graphicFrameMkLst>
        </pc:graphicFrameChg>
      </pc:sldChg>
      <pc:sldChg chg="addSp delSp modSp new mod modClrScheme chgLayout">
        <pc:chgData name="James Melly" userId="c3490c7f5edcbf98" providerId="LiveId" clId="{B74297D1-9CC3-43F3-A528-9A9283CF7461}" dt="2026-04-05T11:27:05.812" v="2230" actId="1036"/>
        <pc:sldMkLst>
          <pc:docMk/>
          <pc:sldMk cId="4084400067" sldId="270"/>
        </pc:sldMkLst>
        <pc:spChg chg="add mod ord">
          <ac:chgData name="James Melly" userId="c3490c7f5edcbf98" providerId="LiveId" clId="{B74297D1-9CC3-43F3-A528-9A9283CF7461}" dt="2026-04-05T11:07:24.844" v="2199" actId="700"/>
          <ac:spMkLst>
            <pc:docMk/>
            <pc:sldMk cId="4084400067" sldId="270"/>
            <ac:spMk id="2" creationId="{84D59A96-28A7-C8E6-3246-05B48A8C9D9A}"/>
          </ac:spMkLst>
        </pc:spChg>
        <pc:spChg chg="add mod">
          <ac:chgData name="James Melly" userId="c3490c7f5edcbf98" providerId="LiveId" clId="{B74297D1-9CC3-43F3-A528-9A9283CF7461}" dt="2026-04-05T11:27:05.812" v="2230" actId="1036"/>
          <ac:spMkLst>
            <pc:docMk/>
            <pc:sldMk cId="4084400067" sldId="270"/>
            <ac:spMk id="8" creationId="{7A85BE1E-1270-0A69-0957-D4AE1F3E3274}"/>
          </ac:spMkLst>
        </pc:spChg>
        <pc:graphicFrameChg chg="mod">
          <ac:chgData name="James Melly" userId="c3490c7f5edcbf98" providerId="LiveId" clId="{B74297D1-9CC3-43F3-A528-9A9283CF7461}" dt="2026-04-05T11:27:05.812" v="2230" actId="1036"/>
          <ac:graphicFrameMkLst>
            <pc:docMk/>
            <pc:sldMk cId="4084400067" sldId="270"/>
            <ac:graphicFrameMk id="5" creationId="{F69A2D6B-0300-F304-9D26-1B0B5381E8D7}"/>
          </ac:graphicFrameMkLst>
        </pc:graphicFrameChg>
      </pc:sldChg>
      <pc:sldChg chg="addSp delSp modSp new mod ord modClrScheme chgLayout">
        <pc:chgData name="James Melly" userId="c3490c7f5edcbf98" providerId="LiveId" clId="{B74297D1-9CC3-43F3-A528-9A9283CF7461}" dt="2026-04-05T14:55:00.863" v="2708" actId="20577"/>
        <pc:sldMkLst>
          <pc:docMk/>
          <pc:sldMk cId="785546571" sldId="271"/>
        </pc:sldMkLst>
        <pc:spChg chg="add mod ord">
          <ac:chgData name="James Melly" userId="c3490c7f5edcbf98" providerId="LiveId" clId="{B74297D1-9CC3-43F3-A528-9A9283CF7461}" dt="2026-04-05T14:47:15.393" v="2547"/>
          <ac:spMkLst>
            <pc:docMk/>
            <pc:sldMk cId="785546571" sldId="271"/>
            <ac:spMk id="2" creationId="{57291212-E81C-4094-2CF3-CBF1B2304886}"/>
          </ac:spMkLst>
        </pc:spChg>
        <pc:spChg chg="add mod ord">
          <ac:chgData name="James Melly" userId="c3490c7f5edcbf98" providerId="LiveId" clId="{B74297D1-9CC3-43F3-A528-9A9283CF7461}" dt="2026-04-05T13:09:51.147" v="2440" actId="20577"/>
          <ac:spMkLst>
            <pc:docMk/>
            <pc:sldMk cId="785546571" sldId="271"/>
            <ac:spMk id="3" creationId="{84D358F7-B48C-4B17-D20D-AF6D97B00C9A}"/>
          </ac:spMkLst>
        </pc:spChg>
        <pc:spChg chg="add mod">
          <ac:chgData name="James Melly" userId="c3490c7f5edcbf98" providerId="LiveId" clId="{B74297D1-9CC3-43F3-A528-9A9283CF7461}" dt="2026-04-05T14:55:00.863" v="2708" actId="20577"/>
          <ac:spMkLst>
            <pc:docMk/>
            <pc:sldMk cId="785546571" sldId="271"/>
            <ac:spMk id="4" creationId="{8D2690E6-3D13-E6B7-030A-997026DD7AA9}"/>
          </ac:spMkLst>
        </pc:spChg>
      </pc:sldChg>
      <pc:sldChg chg="addSp delSp modSp add mod ord modClrScheme chgLayout">
        <pc:chgData name="James Melly" userId="c3490c7f5edcbf98" providerId="LiveId" clId="{B74297D1-9CC3-43F3-A528-9A9283CF7461}" dt="2026-04-05T14:24:24.795" v="2502" actId="1038"/>
        <pc:sldMkLst>
          <pc:docMk/>
          <pc:sldMk cId="2641225619" sldId="272"/>
        </pc:sldMkLst>
        <pc:spChg chg="mod ord">
          <ac:chgData name="James Melly" userId="c3490c7f5edcbf98" providerId="LiveId" clId="{B74297D1-9CC3-43F3-A528-9A9283CF7461}" dt="2026-04-05T11:06:20.380" v="2193" actId="700"/>
          <ac:spMkLst>
            <pc:docMk/>
            <pc:sldMk cId="2641225619" sldId="272"/>
            <ac:spMk id="2" creationId="{C9776F76-FD5B-AD5F-E051-CD651201D31D}"/>
          </ac:spMkLst>
        </pc:spChg>
        <pc:spChg chg="add mod">
          <ac:chgData name="James Melly" userId="c3490c7f5edcbf98" providerId="LiveId" clId="{B74297D1-9CC3-43F3-A528-9A9283CF7461}" dt="2026-04-05T14:24:24.795" v="2502" actId="1038"/>
          <ac:spMkLst>
            <pc:docMk/>
            <pc:sldMk cId="2641225619" sldId="272"/>
            <ac:spMk id="7" creationId="{C7A9F58C-D6E5-E4A8-4880-34679BCF7311}"/>
          </ac:spMkLst>
        </pc:spChg>
        <pc:graphicFrameChg chg="mod">
          <ac:chgData name="James Melly" userId="c3490c7f5edcbf98" providerId="LiveId" clId="{B74297D1-9CC3-43F3-A528-9A9283CF7461}" dt="2026-04-05T14:24:24.795" v="2502" actId="1038"/>
          <ac:graphicFrameMkLst>
            <pc:docMk/>
            <pc:sldMk cId="2641225619" sldId="272"/>
            <ac:graphicFrameMk id="8" creationId="{94DAF1EB-D5B7-F39D-5E95-E5F5FEEDDCE8}"/>
          </ac:graphicFrameMkLst>
        </pc:graphicFrameChg>
      </pc:sldChg>
      <pc:sldChg chg="addSp delSp modSp add mod modClrScheme chgLayout">
        <pc:chgData name="James Melly" userId="c3490c7f5edcbf98" providerId="LiveId" clId="{B74297D1-9CC3-43F3-A528-9A9283CF7461}" dt="2026-04-07T08:48:57.140" v="2730" actId="478"/>
        <pc:sldMkLst>
          <pc:docMk/>
          <pc:sldMk cId="3440599660" sldId="274"/>
        </pc:sldMkLst>
        <pc:spChg chg="mod ord">
          <ac:chgData name="James Melly" userId="c3490c7f5edcbf98" providerId="LiveId" clId="{B74297D1-9CC3-43F3-A528-9A9283CF7461}" dt="2026-04-05T14:19:59.817" v="2445" actId="700"/>
          <ac:spMkLst>
            <pc:docMk/>
            <pc:sldMk cId="3440599660" sldId="274"/>
            <ac:spMk id="2" creationId="{E01CD168-C245-444F-AACB-F8AFD65D21BD}"/>
          </ac:spMkLst>
        </pc:spChg>
        <pc:graphicFrameChg chg="mod">
          <ac:chgData name="James Melly" userId="c3490c7f5edcbf98" providerId="LiveId" clId="{B74297D1-9CC3-43F3-A528-9A9283CF7461}" dt="2026-04-07T08:48:55.939" v="2729" actId="14100"/>
          <ac:graphicFrameMkLst>
            <pc:docMk/>
            <pc:sldMk cId="3440599660" sldId="274"/>
            <ac:graphicFrameMk id="3" creationId="{ACFE7F90-AF2D-2840-149E-D14C300B1C2C}"/>
          </ac:graphicFrameMkLst>
        </pc:graphicFrameChg>
        <pc:graphicFrameChg chg="add del mod">
          <ac:chgData name="James Melly" userId="c3490c7f5edcbf98" providerId="LiveId" clId="{B74297D1-9CC3-43F3-A528-9A9283CF7461}" dt="2026-04-07T08:48:57.140" v="2730" actId="478"/>
          <ac:graphicFrameMkLst>
            <pc:docMk/>
            <pc:sldMk cId="3440599660" sldId="274"/>
            <ac:graphicFrameMk id="4" creationId="{982E84F7-5714-EA0D-BB3C-A4689BE0AEFF}"/>
          </ac:graphicFrameMkLst>
        </pc:graphicFrameChg>
      </pc:sldChg>
      <pc:sldChg chg="addSp delSp modSp add mod modClrScheme chgLayout">
        <pc:chgData name="James Melly" userId="c3490c7f5edcbf98" providerId="LiveId" clId="{B74297D1-9CC3-43F3-A528-9A9283CF7461}" dt="2026-04-05T14:24:37.258" v="2505" actId="1076"/>
        <pc:sldMkLst>
          <pc:docMk/>
          <pc:sldMk cId="2574459181" sldId="275"/>
        </pc:sldMkLst>
        <pc:spChg chg="mod ord">
          <ac:chgData name="James Melly" userId="c3490c7f5edcbf98" providerId="LiveId" clId="{B74297D1-9CC3-43F3-A528-9A9283CF7461}" dt="2026-04-05T14:20:33.686" v="2452" actId="700"/>
          <ac:spMkLst>
            <pc:docMk/>
            <pc:sldMk cId="2574459181" sldId="275"/>
            <ac:spMk id="2" creationId="{9AF04326-332B-93FF-9480-6F6798DA8001}"/>
          </ac:spMkLst>
        </pc:spChg>
        <pc:spChg chg="mod">
          <ac:chgData name="James Melly" userId="c3490c7f5edcbf98" providerId="LiveId" clId="{B74297D1-9CC3-43F3-A528-9A9283CF7461}" dt="2026-04-05T14:24:32.134" v="2504" actId="1076"/>
          <ac:spMkLst>
            <pc:docMk/>
            <pc:sldMk cId="2574459181" sldId="275"/>
            <ac:spMk id="7" creationId="{FFE03D3E-0A90-F5F5-180F-2DFD4A79DEE5}"/>
          </ac:spMkLst>
        </pc:spChg>
        <pc:picChg chg="mod">
          <ac:chgData name="James Melly" userId="c3490c7f5edcbf98" providerId="LiveId" clId="{B74297D1-9CC3-43F3-A528-9A9283CF7461}" dt="2026-04-05T14:24:37.258" v="2505" actId="1076"/>
          <ac:picMkLst>
            <pc:docMk/>
            <pc:sldMk cId="2574459181" sldId="275"/>
            <ac:picMk id="6" creationId="{C857E044-F7D7-3301-F87D-B64A492FD5A8}"/>
          </ac:picMkLst>
        </pc:picChg>
      </pc:sldChg>
      <pc:sldChg chg="addSp delSp modSp add mod ord">
        <pc:chgData name="James Melly" userId="c3490c7f5edcbf98" providerId="LiveId" clId="{B74297D1-9CC3-43F3-A528-9A9283CF7461}" dt="2026-04-07T08:33:31.333" v="2718" actId="20577"/>
        <pc:sldMkLst>
          <pc:docMk/>
          <pc:sldMk cId="1951912747" sldId="276"/>
        </pc:sldMkLst>
        <pc:spChg chg="mod">
          <ac:chgData name="James Melly" userId="c3490c7f5edcbf98" providerId="LiveId" clId="{B74297D1-9CC3-43F3-A528-9A9283CF7461}" dt="2026-04-05T14:47:49.843" v="2561" actId="14100"/>
          <ac:spMkLst>
            <pc:docMk/>
            <pc:sldMk cId="1951912747" sldId="276"/>
            <ac:spMk id="2" creationId="{682364D3-1C18-5E95-BEC1-9B9824AD5402}"/>
          </ac:spMkLst>
        </pc:spChg>
        <pc:spChg chg="mod">
          <ac:chgData name="James Melly" userId="c3490c7f5edcbf98" providerId="LiveId" clId="{B74297D1-9CC3-43F3-A528-9A9283CF7461}" dt="2026-04-07T08:33:31.333" v="2718" actId="20577"/>
          <ac:spMkLst>
            <pc:docMk/>
            <pc:sldMk cId="1951912747" sldId="276"/>
            <ac:spMk id="3" creationId="{72C1188D-6A4F-7B2E-13EC-4BA2C90A48FA}"/>
          </ac:spMkLst>
        </pc:spChg>
        <pc:graphicFrameChg chg="add mod">
          <ac:chgData name="James Melly" userId="c3490c7f5edcbf98" providerId="LiveId" clId="{B74297D1-9CC3-43F3-A528-9A9283CF7461}" dt="2026-04-05T14:49:58.415" v="2571" actId="1076"/>
          <ac:graphicFrameMkLst>
            <pc:docMk/>
            <pc:sldMk cId="1951912747" sldId="276"/>
            <ac:graphicFrameMk id="5" creationId="{F5D3B665-6269-1776-B414-F523A9369950}"/>
          </ac:graphicFrameMkLst>
        </pc:graphicFrameChg>
      </pc:sldChg>
      <pc:sldChg chg="addSp delSp modSp add mod modClrScheme chgLayout">
        <pc:chgData name="James Melly" userId="c3490c7f5edcbf98" providerId="LiveId" clId="{B74297D1-9CC3-43F3-A528-9A9283CF7461}" dt="2026-04-07T08:51:10.518" v="2746" actId="1036"/>
        <pc:sldMkLst>
          <pc:docMk/>
          <pc:sldMk cId="4252126491" sldId="277"/>
        </pc:sldMkLst>
        <pc:spChg chg="mod ord">
          <ac:chgData name="James Melly" userId="c3490c7f5edcbf98" providerId="LiveId" clId="{B74297D1-9CC3-43F3-A528-9A9283CF7461}" dt="2026-04-07T08:47:28.443" v="2721" actId="700"/>
          <ac:spMkLst>
            <pc:docMk/>
            <pc:sldMk cId="4252126491" sldId="277"/>
            <ac:spMk id="2" creationId="{05316322-0BD4-8FE2-E6FE-2924F0A7984C}"/>
          </ac:spMkLst>
        </pc:spChg>
        <pc:spChg chg="del mod ord">
          <ac:chgData name="James Melly" userId="c3490c7f5edcbf98" providerId="LiveId" clId="{B74297D1-9CC3-43F3-A528-9A9283CF7461}" dt="2026-04-07T08:47:31.507" v="2722" actId="478"/>
          <ac:spMkLst>
            <pc:docMk/>
            <pc:sldMk cId="4252126491" sldId="277"/>
            <ac:spMk id="3" creationId="{D0C7E092-7BF0-D1F7-126F-AD0C7A1195AE}"/>
          </ac:spMkLst>
        </pc:spChg>
        <pc:graphicFrameChg chg="add mod">
          <ac:chgData name="James Melly" userId="c3490c7f5edcbf98" providerId="LiveId" clId="{B74297D1-9CC3-43F3-A528-9A9283CF7461}" dt="2026-04-07T08:47:33.966" v="2724"/>
          <ac:graphicFrameMkLst>
            <pc:docMk/>
            <pc:sldMk cId="4252126491" sldId="277"/>
            <ac:graphicFrameMk id="4" creationId="{BE1E12E1-0A37-E111-2DE6-C5A577353873}"/>
          </ac:graphicFrameMkLst>
        </pc:graphicFrameChg>
        <pc:graphicFrameChg chg="del">
          <ac:chgData name="James Melly" userId="c3490c7f5edcbf98" providerId="LiveId" clId="{B74297D1-9CC3-43F3-A528-9A9283CF7461}" dt="2026-04-07T08:47:32.280" v="2723" actId="478"/>
          <ac:graphicFrameMkLst>
            <pc:docMk/>
            <pc:sldMk cId="4252126491" sldId="277"/>
            <ac:graphicFrameMk id="5" creationId="{B7CD4FF3-5323-8C4A-7DB4-B59F7883220D}"/>
          </ac:graphicFrameMkLst>
        </pc:graphicFrameChg>
        <pc:graphicFrameChg chg="del">
          <ac:chgData name="James Melly" userId="c3490c7f5edcbf98" providerId="LiveId" clId="{B74297D1-9CC3-43F3-A528-9A9283CF7461}" dt="2026-04-07T08:49:03.595" v="2731" actId="478"/>
          <ac:graphicFrameMkLst>
            <pc:docMk/>
            <pc:sldMk cId="4252126491" sldId="277"/>
            <ac:graphicFrameMk id="6" creationId="{086E0D98-9C6C-D81B-C977-081B2643FEAD}"/>
          </ac:graphicFrameMkLst>
        </pc:graphicFrameChg>
        <pc:graphicFrameChg chg="del mod">
          <ac:chgData name="James Melly" userId="c3490c7f5edcbf98" providerId="LiveId" clId="{B74297D1-9CC3-43F3-A528-9A9283CF7461}" dt="2026-04-07T08:50:42.076" v="2736" actId="478"/>
          <ac:graphicFrameMkLst>
            <pc:docMk/>
            <pc:sldMk cId="4252126491" sldId="277"/>
            <ac:graphicFrameMk id="7" creationId="{6876D19F-CAD1-8039-DDA4-08B49881EF6D}"/>
          </ac:graphicFrameMkLst>
        </pc:graphicFrameChg>
        <pc:graphicFrameChg chg="mod">
          <ac:chgData name="James Melly" userId="c3490c7f5edcbf98" providerId="LiveId" clId="{B74297D1-9CC3-43F3-A528-9A9283CF7461}" dt="2026-04-07T08:51:10.518" v="2746" actId="1036"/>
          <ac:graphicFrameMkLst>
            <pc:docMk/>
            <pc:sldMk cId="4252126491" sldId="277"/>
            <ac:graphicFrameMk id="8" creationId="{526876E5-72FA-F0F7-4D42-B1CB253F0E0B}"/>
          </ac:graphicFrameMkLst>
        </pc:graphicFrameChg>
      </pc:sldChg>
      <pc:sldMasterChg chg="addSp modSp mod modSldLayout">
        <pc:chgData name="James Melly" userId="c3490c7f5edcbf98" providerId="LiveId" clId="{B74297D1-9CC3-43F3-A528-9A9283CF7461}" dt="2026-04-05T11:00:54.968" v="2124" actId="14100"/>
        <pc:sldMasterMkLst>
          <pc:docMk/>
          <pc:sldMasterMk cId="985377880" sldId="2147483648"/>
        </pc:sldMasterMkLst>
        <pc:spChg chg="mod">
          <ac:chgData name="James Melly" userId="c3490c7f5edcbf98" providerId="LiveId" clId="{B74297D1-9CC3-43F3-A528-9A9283CF7461}" dt="2026-04-03T12:30:41.425" v="86" actId="255"/>
          <ac:spMkLst>
            <pc:docMk/>
            <pc:sldMasterMk cId="985377880" sldId="2147483648"/>
            <ac:spMk id="2" creationId="{E6952501-2E71-AA42-E58E-F10A7F139EE1}"/>
          </ac:spMkLst>
        </pc:spChg>
        <pc:picChg chg="add mod">
          <ac:chgData name="James Melly" userId="c3490c7f5edcbf98" providerId="LiveId" clId="{B74297D1-9CC3-43F3-A528-9A9283CF7461}" dt="2026-04-03T14:07:33.586" v="1113" actId="1036"/>
          <ac:picMkLst>
            <pc:docMk/>
            <pc:sldMasterMk cId="985377880" sldId="2147483648"/>
            <ac:picMk id="7" creationId="{9198F88B-EC0C-D29A-00FA-AE1AEEA8C371}"/>
          </ac:picMkLst>
        </pc:picChg>
        <pc:sldLayoutChg chg="modSp">
          <pc:chgData name="James Melly" userId="c3490c7f5edcbf98" providerId="LiveId" clId="{B74297D1-9CC3-43F3-A528-9A9283CF7461}" dt="2026-04-03T12:28:38.358" v="65" actId="735"/>
          <pc:sldLayoutMkLst>
            <pc:docMk/>
            <pc:sldMasterMk cId="985377880" sldId="2147483648"/>
            <pc:sldLayoutMk cId="3506243527" sldId="2147483649"/>
          </pc:sldLayoutMkLst>
        </pc:sldLayoutChg>
        <pc:sldLayoutChg chg="delSp modSp mod">
          <pc:chgData name="James Melly" userId="c3490c7f5edcbf98" providerId="LiveId" clId="{B74297D1-9CC3-43F3-A528-9A9283CF7461}" dt="2026-04-05T11:00:54.968" v="2124" actId="14100"/>
          <pc:sldLayoutMkLst>
            <pc:docMk/>
            <pc:sldMasterMk cId="985377880" sldId="2147483648"/>
            <pc:sldLayoutMk cId="3680743837" sldId="2147483650"/>
          </pc:sldLayoutMkLst>
          <pc:spChg chg="mod">
            <ac:chgData name="James Melly" userId="c3490c7f5edcbf98" providerId="LiveId" clId="{B74297D1-9CC3-43F3-A528-9A9283CF7461}" dt="2026-04-03T12:34:23.720" v="111" actId="2711"/>
            <ac:spMkLst>
              <pc:docMk/>
              <pc:sldMasterMk cId="985377880" sldId="2147483648"/>
              <pc:sldLayoutMk cId="3680743837" sldId="2147483650"/>
              <ac:spMk id="2" creationId="{5BF44B53-487D-548B-838E-EB38814B3B8D}"/>
            </ac:spMkLst>
          </pc:spChg>
          <pc:spChg chg="mod">
            <ac:chgData name="James Melly" userId="c3490c7f5edcbf98" providerId="LiveId" clId="{B74297D1-9CC3-43F3-A528-9A9283CF7461}" dt="2026-04-05T11:00:54.968" v="2124" actId="14100"/>
            <ac:spMkLst>
              <pc:docMk/>
              <pc:sldMasterMk cId="985377880" sldId="2147483648"/>
              <pc:sldLayoutMk cId="3680743837" sldId="2147483650"/>
              <ac:spMk id="3" creationId="{D6694C3D-61D1-2B51-CAE9-F3A0B327E107}"/>
            </ac:spMkLst>
          </pc:spChg>
        </pc:sldLayoutChg>
        <pc:sldLayoutChg chg="modSp">
          <pc:chgData name="James Melly" userId="c3490c7f5edcbf98" providerId="LiveId" clId="{B74297D1-9CC3-43F3-A528-9A9283CF7461}" dt="2026-04-03T12:28:38.072" v="63" actId="735"/>
          <pc:sldLayoutMkLst>
            <pc:docMk/>
            <pc:sldMasterMk cId="985377880" sldId="2147483648"/>
            <pc:sldLayoutMk cId="1820144570" sldId="2147483651"/>
          </pc:sldLayoutMkLst>
        </pc:sldLayoutChg>
        <pc:sldLayoutChg chg="modSp">
          <pc:chgData name="James Melly" userId="c3490c7f5edcbf98" providerId="LiveId" clId="{B74297D1-9CC3-43F3-A528-9A9283CF7461}" dt="2026-04-03T12:28:38.032" v="62" actId="735"/>
          <pc:sldLayoutMkLst>
            <pc:docMk/>
            <pc:sldMasterMk cId="985377880" sldId="2147483648"/>
            <pc:sldLayoutMk cId="3387712717" sldId="2147483652"/>
          </pc:sldLayoutMkLst>
        </pc:sldLayoutChg>
        <pc:sldLayoutChg chg="modSp mod">
          <pc:chgData name="James Melly" userId="c3490c7f5edcbf98" providerId="LiveId" clId="{B74297D1-9CC3-43F3-A528-9A9283CF7461}" dt="2026-04-03T12:32:27.399" v="100" actId="14100"/>
          <pc:sldLayoutMkLst>
            <pc:docMk/>
            <pc:sldMasterMk cId="985377880" sldId="2147483648"/>
            <pc:sldLayoutMk cId="17667112" sldId="2147483654"/>
          </pc:sldLayoutMkLst>
          <pc:spChg chg="mod">
            <ac:chgData name="James Melly" userId="c3490c7f5edcbf98" providerId="LiveId" clId="{B74297D1-9CC3-43F3-A528-9A9283CF7461}" dt="2026-04-03T12:32:27.399" v="100" actId="14100"/>
            <ac:spMkLst>
              <pc:docMk/>
              <pc:sldMasterMk cId="985377880" sldId="2147483648"/>
              <pc:sldLayoutMk cId="17667112" sldId="2147483654"/>
              <ac:spMk id="2" creationId="{2DB56A40-A210-B43A-45A3-47297DA358B3}"/>
            </ac:spMkLst>
          </pc:spChg>
        </pc:sldLayoutChg>
        <pc:sldLayoutChg chg="modSp">
          <pc:chgData name="James Melly" userId="c3490c7f5edcbf98" providerId="LiveId" clId="{B74297D1-9CC3-43F3-A528-9A9283CF7461}" dt="2026-04-03T12:27:02.008" v="60" actId="735"/>
          <pc:sldLayoutMkLst>
            <pc:docMk/>
            <pc:sldMasterMk cId="985377880" sldId="2147483648"/>
            <pc:sldLayoutMk cId="2957490711" sldId="214748365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c3490c7f5edcbf98/Documents/company%20and%20work/cpre%20london/recycling%20scorecard/LA%20data%20analysed%20(21-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sz="1400" b="0" i="0" u="none" strike="noStrike" baseline="0">
                <a:solidFill>
                  <a:schemeClr val="tx1"/>
                </a:solidFill>
              </a:rPr>
              <a:t>Collected household waste per person (kg) </a:t>
            </a:r>
          </a:p>
          <a:p>
            <a:pPr>
              <a:defRPr>
                <a:solidFill>
                  <a:schemeClr val="tx1"/>
                </a:solidFill>
              </a:defRPr>
            </a:pPr>
            <a:r>
              <a:rPr lang="en-GB" sz="1400" b="0" i="0" u="none" strike="noStrike" baseline="0">
                <a:solidFill>
                  <a:schemeClr val="tx1"/>
                </a:solidFill>
              </a:rPr>
              <a:t>London boroughs 2024/25</a:t>
            </a:r>
            <a:endParaRPr lang="en-US" baseline="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5233944745346138E-2"/>
          <c:y val="0.19609120521172638"/>
          <c:w val="0.88827279899261147"/>
          <c:h val="0.3712132481811109"/>
        </c:manualLayout>
      </c:layout>
      <c:barChart>
        <c:barDir val="col"/>
        <c:grouping val="clustered"/>
        <c:varyColors val="0"/>
        <c:ser>
          <c:idx val="0"/>
          <c:order val="0"/>
          <c:tx>
            <c:strRef>
              <c:f>'Table_3 London only'!$D$1</c:f>
              <c:strCache>
                <c:ptCount val="1"/>
                <c:pt idx="0">
                  <c:v>Collected household waste per person (kg) (Ex BVPI 84a)</c:v>
                </c:pt>
              </c:strCache>
            </c:strRef>
          </c:tx>
          <c:spPr>
            <a:solidFill>
              <a:schemeClr val="accent4"/>
            </a:solidFill>
            <a:ln>
              <a:noFill/>
            </a:ln>
            <a:effectLst/>
          </c:spPr>
          <c:invertIfNegative val="0"/>
          <c:cat>
            <c:strRef>
              <c:f>'Table_3 London only'!$E$101:$E$133</c:f>
              <c:strCache>
                <c:ptCount val="33"/>
                <c:pt idx="0">
                  <c:v>Ealing LB</c:v>
                </c:pt>
                <c:pt idx="1">
                  <c:v>Lambeth LB</c:v>
                </c:pt>
                <c:pt idx="2">
                  <c:v>Islington LB</c:v>
                </c:pt>
                <c:pt idx="3">
                  <c:v>Camden LB</c:v>
                </c:pt>
                <c:pt idx="4">
                  <c:v>Brent LB</c:v>
                </c:pt>
                <c:pt idx="5">
                  <c:v>City of London</c:v>
                </c:pt>
                <c:pt idx="6">
                  <c:v>Hammersmith and Fulham LB</c:v>
                </c:pt>
                <c:pt idx="7">
                  <c:v>Wandsworth LB</c:v>
                </c:pt>
                <c:pt idx="8">
                  <c:v>Tower Hamlets LB</c:v>
                </c:pt>
                <c:pt idx="9">
                  <c:v>Hackney LB</c:v>
                </c:pt>
                <c:pt idx="10">
                  <c:v>Hillingdon LB</c:v>
                </c:pt>
                <c:pt idx="11">
                  <c:v>Lewisham LB</c:v>
                </c:pt>
                <c:pt idx="12">
                  <c:v>Redbridge LB</c:v>
                </c:pt>
                <c:pt idx="13">
                  <c:v>Hounslow LB</c:v>
                </c:pt>
                <c:pt idx="14">
                  <c:v>Haringey LB</c:v>
                </c:pt>
                <c:pt idx="15">
                  <c:v>Merton LB</c:v>
                </c:pt>
                <c:pt idx="16">
                  <c:v>Sutton LB</c:v>
                </c:pt>
                <c:pt idx="17">
                  <c:v>Enfield LB</c:v>
                </c:pt>
                <c:pt idx="18">
                  <c:v>Bexley LB</c:v>
                </c:pt>
                <c:pt idx="19">
                  <c:v>RB Kensington and Chelsea</c:v>
                </c:pt>
                <c:pt idx="20">
                  <c:v>Newham LB</c:v>
                </c:pt>
                <c:pt idx="21">
                  <c:v>RB Kingston upon Thames </c:v>
                </c:pt>
                <c:pt idx="22">
                  <c:v>Waltham Forest LB</c:v>
                </c:pt>
                <c:pt idx="23">
                  <c:v>Harrow LB</c:v>
                </c:pt>
                <c:pt idx="24">
                  <c:v>Greenwich LB</c:v>
                </c:pt>
                <c:pt idx="25">
                  <c:v>Southwark LB</c:v>
                </c:pt>
                <c:pt idx="26">
                  <c:v>Croydon LB</c:v>
                </c:pt>
                <c:pt idx="27">
                  <c:v>Barnet LB</c:v>
                </c:pt>
                <c:pt idx="28">
                  <c:v>Barking and Dagenham LB</c:v>
                </c:pt>
                <c:pt idx="29">
                  <c:v>Bromley LB</c:v>
                </c:pt>
                <c:pt idx="30">
                  <c:v>Richmond upon Thames LB</c:v>
                </c:pt>
                <c:pt idx="31">
                  <c:v>Havering LB</c:v>
                </c:pt>
                <c:pt idx="32">
                  <c:v>Westminster City Council</c:v>
                </c:pt>
              </c:strCache>
            </c:strRef>
          </c:cat>
          <c:val>
            <c:numRef>
              <c:f>'Table_3 London only'!$D$101:$D$133</c:f>
              <c:numCache>
                <c:formatCode>0.0</c:formatCode>
                <c:ptCount val="33"/>
                <c:pt idx="0">
                  <c:v>201.1</c:v>
                </c:pt>
                <c:pt idx="1">
                  <c:v>209.1</c:v>
                </c:pt>
                <c:pt idx="2">
                  <c:v>211.5</c:v>
                </c:pt>
                <c:pt idx="3">
                  <c:v>237.4</c:v>
                </c:pt>
                <c:pt idx="4">
                  <c:v>241.5</c:v>
                </c:pt>
                <c:pt idx="5">
                  <c:v>242.2</c:v>
                </c:pt>
                <c:pt idx="6">
                  <c:v>246.4</c:v>
                </c:pt>
                <c:pt idx="7">
                  <c:v>277.39999999999998</c:v>
                </c:pt>
                <c:pt idx="8">
                  <c:v>277.8</c:v>
                </c:pt>
                <c:pt idx="9">
                  <c:v>291.60000000000002</c:v>
                </c:pt>
                <c:pt idx="10">
                  <c:v>303.7</c:v>
                </c:pt>
                <c:pt idx="11">
                  <c:v>305.39999999999998</c:v>
                </c:pt>
                <c:pt idx="12">
                  <c:v>307.89999999999998</c:v>
                </c:pt>
                <c:pt idx="13">
                  <c:v>309.5</c:v>
                </c:pt>
                <c:pt idx="14">
                  <c:v>312</c:v>
                </c:pt>
                <c:pt idx="15">
                  <c:v>317.5</c:v>
                </c:pt>
                <c:pt idx="16">
                  <c:v>319.10000000000002</c:v>
                </c:pt>
                <c:pt idx="17">
                  <c:v>321</c:v>
                </c:pt>
                <c:pt idx="18">
                  <c:v>321.10000000000002</c:v>
                </c:pt>
                <c:pt idx="19">
                  <c:v>321.60000000000002</c:v>
                </c:pt>
                <c:pt idx="20">
                  <c:v>326.5</c:v>
                </c:pt>
                <c:pt idx="21">
                  <c:v>326.89999999999998</c:v>
                </c:pt>
                <c:pt idx="22">
                  <c:v>328.2</c:v>
                </c:pt>
                <c:pt idx="23">
                  <c:v>329.7</c:v>
                </c:pt>
                <c:pt idx="24">
                  <c:v>332.4</c:v>
                </c:pt>
                <c:pt idx="25">
                  <c:v>338.1</c:v>
                </c:pt>
                <c:pt idx="26">
                  <c:v>340.2</c:v>
                </c:pt>
                <c:pt idx="27">
                  <c:v>349</c:v>
                </c:pt>
                <c:pt idx="28">
                  <c:v>352.9</c:v>
                </c:pt>
                <c:pt idx="29">
                  <c:v>358</c:v>
                </c:pt>
                <c:pt idx="30">
                  <c:v>365.3</c:v>
                </c:pt>
                <c:pt idx="31">
                  <c:v>374.2</c:v>
                </c:pt>
                <c:pt idx="32">
                  <c:v>405.7</c:v>
                </c:pt>
              </c:numCache>
            </c:numRef>
          </c:val>
          <c:extLst>
            <c:ext xmlns:c16="http://schemas.microsoft.com/office/drawing/2014/chart" uri="{C3380CC4-5D6E-409C-BE32-E72D297353CC}">
              <c16:uniqueId val="{00000000-49DF-4419-9376-05C2A4258D1D}"/>
            </c:ext>
          </c:extLst>
        </c:ser>
        <c:dLbls>
          <c:showLegendKey val="0"/>
          <c:showVal val="0"/>
          <c:showCatName val="0"/>
          <c:showSerName val="0"/>
          <c:showPercent val="0"/>
          <c:showBubbleSize val="0"/>
        </c:dLbls>
        <c:gapWidth val="100"/>
        <c:overlap val="-27"/>
        <c:axId val="751903792"/>
        <c:axId val="751906192"/>
      </c:barChart>
      <c:catAx>
        <c:axId val="75190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crossAx val="751906192"/>
        <c:crosses val="autoZero"/>
        <c:auto val="1"/>
        <c:lblAlgn val="ctr"/>
        <c:lblOffset val="100"/>
        <c:noMultiLvlLbl val="0"/>
      </c:catAx>
      <c:valAx>
        <c:axId val="7519061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9037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8F68-9BE3-F8AB-D7D7-715E6C9B728C}"/>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p>
        </p:txBody>
      </p:sp>
      <p:sp>
        <p:nvSpPr>
          <p:cNvPr id="3" name="Subtitle 2">
            <a:extLst>
              <a:ext uri="{FF2B5EF4-FFF2-40B4-BE49-F238E27FC236}">
                <a16:creationId xmlns:a16="http://schemas.microsoft.com/office/drawing/2014/main" id="{7FB647AB-66F5-D26D-BAB3-C8DB7B823C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9AEAEF8-0757-2118-6BB6-770808601E06}"/>
              </a:ext>
            </a:extLst>
          </p:cNvPr>
          <p:cNvSpPr>
            <a:spLocks noGrp="1"/>
          </p:cNvSpPr>
          <p:nvPr>
            <p:ph type="dt" sz="half" idx="10"/>
          </p:nvPr>
        </p:nvSpPr>
        <p:spPr/>
        <p:txBody>
          <a:bodyPr/>
          <a:lstStyle/>
          <a:p>
            <a:fld id="{9944A957-7E93-4B86-904A-EFFED6854192}" type="datetimeFigureOut">
              <a:rPr lang="en-GB" smtClean="0"/>
              <a:t>07/04/2026</a:t>
            </a:fld>
            <a:endParaRPr lang="en-GB"/>
          </a:p>
        </p:txBody>
      </p:sp>
      <p:sp>
        <p:nvSpPr>
          <p:cNvPr id="5" name="Footer Placeholder 4">
            <a:extLst>
              <a:ext uri="{FF2B5EF4-FFF2-40B4-BE49-F238E27FC236}">
                <a16:creationId xmlns:a16="http://schemas.microsoft.com/office/drawing/2014/main" id="{087F7F74-D9BB-7B9A-FE64-99A7476E6C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D4B7F7-A3AF-183B-15C7-6EC918692B7B}"/>
              </a:ext>
            </a:extLst>
          </p:cNvPr>
          <p:cNvSpPr>
            <a:spLocks noGrp="1"/>
          </p:cNvSpPr>
          <p:nvPr>
            <p:ph type="sldNum" sz="quarter" idx="12"/>
          </p:nvPr>
        </p:nvSpPr>
        <p:spPr/>
        <p:txBody>
          <a:bodyPr/>
          <a:lstStyle/>
          <a:p>
            <a:fld id="{37DEA742-5C83-4C86-809B-3067E172C9B0}" type="slidenum">
              <a:rPr lang="en-GB" smtClean="0"/>
              <a:t>‹#›</a:t>
            </a:fld>
            <a:endParaRPr lang="en-GB"/>
          </a:p>
        </p:txBody>
      </p:sp>
    </p:spTree>
    <p:extLst>
      <p:ext uri="{BB962C8B-B14F-4D97-AF65-F5344CB8AC3E}">
        <p14:creationId xmlns:p14="http://schemas.microsoft.com/office/powerpoint/2010/main" val="3506243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8083B-8F37-6E85-37AE-ED8CB688DE7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9922370-7057-F64B-87B9-4556018642A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1D23A6E-040E-4881-3B1D-138DED0188B8}"/>
              </a:ext>
            </a:extLst>
          </p:cNvPr>
          <p:cNvSpPr>
            <a:spLocks noGrp="1"/>
          </p:cNvSpPr>
          <p:nvPr>
            <p:ph type="dt" sz="half" idx="10"/>
          </p:nvPr>
        </p:nvSpPr>
        <p:spPr/>
        <p:txBody>
          <a:bodyPr/>
          <a:lstStyle/>
          <a:p>
            <a:fld id="{9944A957-7E93-4B86-904A-EFFED6854192}" type="datetimeFigureOut">
              <a:rPr lang="en-GB" smtClean="0"/>
              <a:t>07/04/2026</a:t>
            </a:fld>
            <a:endParaRPr lang="en-GB"/>
          </a:p>
        </p:txBody>
      </p:sp>
      <p:sp>
        <p:nvSpPr>
          <p:cNvPr id="5" name="Footer Placeholder 4">
            <a:extLst>
              <a:ext uri="{FF2B5EF4-FFF2-40B4-BE49-F238E27FC236}">
                <a16:creationId xmlns:a16="http://schemas.microsoft.com/office/drawing/2014/main" id="{69E5627E-91E6-5329-2B62-BCEC93FB5B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38244F-01AD-E82B-2A74-13084B6399D0}"/>
              </a:ext>
            </a:extLst>
          </p:cNvPr>
          <p:cNvSpPr>
            <a:spLocks noGrp="1"/>
          </p:cNvSpPr>
          <p:nvPr>
            <p:ph type="sldNum" sz="quarter" idx="12"/>
          </p:nvPr>
        </p:nvSpPr>
        <p:spPr/>
        <p:txBody>
          <a:bodyPr/>
          <a:lstStyle/>
          <a:p>
            <a:fld id="{37DEA742-5C83-4C86-809B-3067E172C9B0}" type="slidenum">
              <a:rPr lang="en-GB" smtClean="0"/>
              <a:t>‹#›</a:t>
            </a:fld>
            <a:endParaRPr lang="en-GB"/>
          </a:p>
        </p:txBody>
      </p:sp>
    </p:spTree>
    <p:extLst>
      <p:ext uri="{BB962C8B-B14F-4D97-AF65-F5344CB8AC3E}">
        <p14:creationId xmlns:p14="http://schemas.microsoft.com/office/powerpoint/2010/main" val="393610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5DD544-ACD4-92D0-56A4-A3D8FB01852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8128A46-64C2-C37F-8297-68FBF595E7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3FC6E49-7FA9-A15B-5E1F-D3A9C1B26849}"/>
              </a:ext>
            </a:extLst>
          </p:cNvPr>
          <p:cNvSpPr>
            <a:spLocks noGrp="1"/>
          </p:cNvSpPr>
          <p:nvPr>
            <p:ph type="dt" sz="half" idx="10"/>
          </p:nvPr>
        </p:nvSpPr>
        <p:spPr/>
        <p:txBody>
          <a:bodyPr/>
          <a:lstStyle/>
          <a:p>
            <a:fld id="{9944A957-7E93-4B86-904A-EFFED6854192}" type="datetimeFigureOut">
              <a:rPr lang="en-GB" smtClean="0"/>
              <a:t>07/04/2026</a:t>
            </a:fld>
            <a:endParaRPr lang="en-GB"/>
          </a:p>
        </p:txBody>
      </p:sp>
      <p:sp>
        <p:nvSpPr>
          <p:cNvPr id="5" name="Footer Placeholder 4">
            <a:extLst>
              <a:ext uri="{FF2B5EF4-FFF2-40B4-BE49-F238E27FC236}">
                <a16:creationId xmlns:a16="http://schemas.microsoft.com/office/drawing/2014/main" id="{BCA7A82A-A0C9-5ADA-0AE0-656012FB26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6A3BDA-4C22-B1FE-F63D-C95393345204}"/>
              </a:ext>
            </a:extLst>
          </p:cNvPr>
          <p:cNvSpPr>
            <a:spLocks noGrp="1"/>
          </p:cNvSpPr>
          <p:nvPr>
            <p:ph type="sldNum" sz="quarter" idx="12"/>
          </p:nvPr>
        </p:nvSpPr>
        <p:spPr/>
        <p:txBody>
          <a:bodyPr/>
          <a:lstStyle/>
          <a:p>
            <a:fld id="{37DEA742-5C83-4C86-809B-3067E172C9B0}" type="slidenum">
              <a:rPr lang="en-GB" smtClean="0"/>
              <a:t>‹#›</a:t>
            </a:fld>
            <a:endParaRPr lang="en-GB"/>
          </a:p>
        </p:txBody>
      </p:sp>
    </p:spTree>
    <p:extLst>
      <p:ext uri="{BB962C8B-B14F-4D97-AF65-F5344CB8AC3E}">
        <p14:creationId xmlns:p14="http://schemas.microsoft.com/office/powerpoint/2010/main" val="347668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4B53-487D-548B-838E-EB38814B3B8D}"/>
              </a:ext>
            </a:extLst>
          </p:cNvPr>
          <p:cNvSpPr>
            <a:spLocks noGrp="1"/>
          </p:cNvSpPr>
          <p:nvPr>
            <p:ph type="title"/>
          </p:nvPr>
        </p:nvSpPr>
        <p:spPr>
          <a:xfrm>
            <a:off x="340822" y="13652"/>
            <a:ext cx="8823815" cy="839153"/>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6694C3D-61D1-2B51-CAE9-F3A0B327E107}"/>
              </a:ext>
            </a:extLst>
          </p:cNvPr>
          <p:cNvSpPr>
            <a:spLocks noGrp="1"/>
          </p:cNvSpPr>
          <p:nvPr>
            <p:ph idx="1"/>
          </p:nvPr>
        </p:nvSpPr>
        <p:spPr>
          <a:xfrm>
            <a:off x="340822" y="860911"/>
            <a:ext cx="4322618" cy="5237810"/>
          </a:xfrm>
        </p:spPr>
        <p:txBody>
          <a:bodyPr>
            <a:normAutofit/>
          </a:bodyPr>
          <a:lstStyle>
            <a:lvl1pPr>
              <a:defRPr sz="1800">
                <a:latin typeface="Calibri" panose="020F0502020204030204" pitchFamily="34" charset="0"/>
                <a:ea typeface="Calibri" panose="020F0502020204030204" pitchFamily="34" charset="0"/>
                <a:cs typeface="Calibri" panose="020F0502020204030204" pitchFamily="34" charset="0"/>
              </a:defRPr>
            </a:lvl1pPr>
            <a:lvl2pPr>
              <a:defRPr sz="1600">
                <a:latin typeface="Calibri" panose="020F0502020204030204" pitchFamily="34" charset="0"/>
                <a:ea typeface="Calibri" panose="020F0502020204030204" pitchFamily="34" charset="0"/>
                <a:cs typeface="Calibri" panose="020F0502020204030204" pitchFamily="34" charset="0"/>
              </a:defRPr>
            </a:lvl2pPr>
            <a:lvl3pPr>
              <a:defRPr sz="1400">
                <a:latin typeface="Calibri" panose="020F0502020204030204" pitchFamily="34" charset="0"/>
                <a:ea typeface="Calibri" panose="020F0502020204030204" pitchFamily="34" charset="0"/>
                <a:cs typeface="Calibri" panose="020F0502020204030204" pitchFamily="34" charset="0"/>
              </a:defRPr>
            </a:lvl3pPr>
            <a:lvl4pPr>
              <a:defRPr sz="1200">
                <a:latin typeface="Calibri" panose="020F0502020204030204" pitchFamily="34" charset="0"/>
                <a:ea typeface="Calibri" panose="020F0502020204030204" pitchFamily="34" charset="0"/>
                <a:cs typeface="Calibri" panose="020F0502020204030204" pitchFamily="34" charset="0"/>
              </a:defRPr>
            </a:lvl4pPr>
            <a:lvl5pPr>
              <a:defRPr sz="1200">
                <a:latin typeface="Calibri" panose="020F0502020204030204" pitchFamily="34" charset="0"/>
                <a:ea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0743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60C5-42FD-A5B0-4071-6FC9CC37AAA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B429B45-EC09-0289-AD2C-A802520BA9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B880E9-C5DF-557D-43FD-4D551749C3BC}"/>
              </a:ext>
            </a:extLst>
          </p:cNvPr>
          <p:cNvSpPr>
            <a:spLocks noGrp="1"/>
          </p:cNvSpPr>
          <p:nvPr>
            <p:ph type="dt" sz="half" idx="10"/>
          </p:nvPr>
        </p:nvSpPr>
        <p:spPr/>
        <p:txBody>
          <a:bodyPr/>
          <a:lstStyle/>
          <a:p>
            <a:fld id="{9944A957-7E93-4B86-904A-EFFED6854192}" type="datetimeFigureOut">
              <a:rPr lang="en-GB" smtClean="0"/>
              <a:t>07/04/2026</a:t>
            </a:fld>
            <a:endParaRPr lang="en-GB"/>
          </a:p>
        </p:txBody>
      </p:sp>
      <p:sp>
        <p:nvSpPr>
          <p:cNvPr id="5" name="Footer Placeholder 4">
            <a:extLst>
              <a:ext uri="{FF2B5EF4-FFF2-40B4-BE49-F238E27FC236}">
                <a16:creationId xmlns:a16="http://schemas.microsoft.com/office/drawing/2014/main" id="{009F2CE3-94D8-97B5-477F-2C143AD91B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9D6E63-FB62-620E-9DF1-5F9464500A99}"/>
              </a:ext>
            </a:extLst>
          </p:cNvPr>
          <p:cNvSpPr>
            <a:spLocks noGrp="1"/>
          </p:cNvSpPr>
          <p:nvPr>
            <p:ph type="sldNum" sz="quarter" idx="12"/>
          </p:nvPr>
        </p:nvSpPr>
        <p:spPr/>
        <p:txBody>
          <a:bodyPr/>
          <a:lstStyle/>
          <a:p>
            <a:fld id="{37DEA742-5C83-4C86-809B-3067E172C9B0}" type="slidenum">
              <a:rPr lang="en-GB" smtClean="0"/>
              <a:t>‹#›</a:t>
            </a:fld>
            <a:endParaRPr lang="en-GB"/>
          </a:p>
        </p:txBody>
      </p:sp>
    </p:spTree>
    <p:extLst>
      <p:ext uri="{BB962C8B-B14F-4D97-AF65-F5344CB8AC3E}">
        <p14:creationId xmlns:p14="http://schemas.microsoft.com/office/powerpoint/2010/main" val="1820144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1605C-67F4-50C2-1667-D0FAEF0148A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5C24829-3CD3-B1BE-4DC9-7111EE6633D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A18B71B-1A58-B335-519B-41FC19F948A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3090AC1-342F-A850-1C5F-E8498226098B}"/>
              </a:ext>
            </a:extLst>
          </p:cNvPr>
          <p:cNvSpPr>
            <a:spLocks noGrp="1"/>
          </p:cNvSpPr>
          <p:nvPr>
            <p:ph type="dt" sz="half" idx="10"/>
          </p:nvPr>
        </p:nvSpPr>
        <p:spPr/>
        <p:txBody>
          <a:bodyPr/>
          <a:lstStyle/>
          <a:p>
            <a:fld id="{9944A957-7E93-4B86-904A-EFFED6854192}" type="datetimeFigureOut">
              <a:rPr lang="en-GB" smtClean="0"/>
              <a:t>07/04/2026</a:t>
            </a:fld>
            <a:endParaRPr lang="en-GB"/>
          </a:p>
        </p:txBody>
      </p:sp>
      <p:sp>
        <p:nvSpPr>
          <p:cNvPr id="6" name="Footer Placeholder 5">
            <a:extLst>
              <a:ext uri="{FF2B5EF4-FFF2-40B4-BE49-F238E27FC236}">
                <a16:creationId xmlns:a16="http://schemas.microsoft.com/office/drawing/2014/main" id="{0A5D19BC-2090-D949-02D6-C51100479E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8F0695-778A-8AC5-0FE9-5931877E4522}"/>
              </a:ext>
            </a:extLst>
          </p:cNvPr>
          <p:cNvSpPr>
            <a:spLocks noGrp="1"/>
          </p:cNvSpPr>
          <p:nvPr>
            <p:ph type="sldNum" sz="quarter" idx="12"/>
          </p:nvPr>
        </p:nvSpPr>
        <p:spPr/>
        <p:txBody>
          <a:bodyPr/>
          <a:lstStyle/>
          <a:p>
            <a:fld id="{37DEA742-5C83-4C86-809B-3067E172C9B0}" type="slidenum">
              <a:rPr lang="en-GB" smtClean="0"/>
              <a:t>‹#›</a:t>
            </a:fld>
            <a:endParaRPr lang="en-GB"/>
          </a:p>
        </p:txBody>
      </p:sp>
    </p:spTree>
    <p:extLst>
      <p:ext uri="{BB962C8B-B14F-4D97-AF65-F5344CB8AC3E}">
        <p14:creationId xmlns:p14="http://schemas.microsoft.com/office/powerpoint/2010/main" val="33877127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0C06-1755-CCC7-C89B-3D15EC63465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19E9FD0-4037-B923-48D7-238ACE1831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2757D6-FE86-7A14-2BC6-D1D66867E66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60DC5CE-E9AD-D23A-4F40-80AF3570FA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D4A9CB4-26F3-275A-D30A-82C6A24EB14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655C2E4-A5C3-6572-DA61-BA32198D8B68}"/>
              </a:ext>
            </a:extLst>
          </p:cNvPr>
          <p:cNvSpPr>
            <a:spLocks noGrp="1"/>
          </p:cNvSpPr>
          <p:nvPr>
            <p:ph type="dt" sz="half" idx="10"/>
          </p:nvPr>
        </p:nvSpPr>
        <p:spPr/>
        <p:txBody>
          <a:bodyPr/>
          <a:lstStyle/>
          <a:p>
            <a:fld id="{9944A957-7E93-4B86-904A-EFFED6854192}" type="datetimeFigureOut">
              <a:rPr lang="en-GB" smtClean="0"/>
              <a:t>07/04/2026</a:t>
            </a:fld>
            <a:endParaRPr lang="en-GB"/>
          </a:p>
        </p:txBody>
      </p:sp>
      <p:sp>
        <p:nvSpPr>
          <p:cNvPr id="8" name="Footer Placeholder 7">
            <a:extLst>
              <a:ext uri="{FF2B5EF4-FFF2-40B4-BE49-F238E27FC236}">
                <a16:creationId xmlns:a16="http://schemas.microsoft.com/office/drawing/2014/main" id="{6DA1738C-70A1-05E8-619B-25CD69B17DC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56A8D1-8372-67EB-07A0-EF1CC4DF86F0}"/>
              </a:ext>
            </a:extLst>
          </p:cNvPr>
          <p:cNvSpPr>
            <a:spLocks noGrp="1"/>
          </p:cNvSpPr>
          <p:nvPr>
            <p:ph type="sldNum" sz="quarter" idx="12"/>
          </p:nvPr>
        </p:nvSpPr>
        <p:spPr/>
        <p:txBody>
          <a:bodyPr/>
          <a:lstStyle/>
          <a:p>
            <a:fld id="{37DEA742-5C83-4C86-809B-3067E172C9B0}" type="slidenum">
              <a:rPr lang="en-GB" smtClean="0"/>
              <a:t>‹#›</a:t>
            </a:fld>
            <a:endParaRPr lang="en-GB"/>
          </a:p>
        </p:txBody>
      </p:sp>
    </p:spTree>
    <p:extLst>
      <p:ext uri="{BB962C8B-B14F-4D97-AF65-F5344CB8AC3E}">
        <p14:creationId xmlns:p14="http://schemas.microsoft.com/office/powerpoint/2010/main" val="178939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6A40-A210-B43A-45A3-47297DA358B3}"/>
              </a:ext>
            </a:extLst>
          </p:cNvPr>
          <p:cNvSpPr>
            <a:spLocks noGrp="1"/>
          </p:cNvSpPr>
          <p:nvPr>
            <p:ph type="title"/>
          </p:nvPr>
        </p:nvSpPr>
        <p:spPr>
          <a:xfrm>
            <a:off x="324196" y="13652"/>
            <a:ext cx="8840441" cy="839153"/>
          </a:xfrm>
        </p:spPr>
        <p:txBody>
          <a:bodyPr/>
          <a:lstStyle/>
          <a:p>
            <a:r>
              <a:rPr lang="en-GB"/>
              <a:t>Click to edit Master title style</a:t>
            </a:r>
          </a:p>
        </p:txBody>
      </p:sp>
      <p:sp>
        <p:nvSpPr>
          <p:cNvPr id="3" name="Date Placeholder 2">
            <a:extLst>
              <a:ext uri="{FF2B5EF4-FFF2-40B4-BE49-F238E27FC236}">
                <a16:creationId xmlns:a16="http://schemas.microsoft.com/office/drawing/2014/main" id="{29A0C345-5FFE-B153-1A57-72316C623C54}"/>
              </a:ext>
            </a:extLst>
          </p:cNvPr>
          <p:cNvSpPr>
            <a:spLocks noGrp="1"/>
          </p:cNvSpPr>
          <p:nvPr>
            <p:ph type="dt" sz="half" idx="10"/>
          </p:nvPr>
        </p:nvSpPr>
        <p:spPr/>
        <p:txBody>
          <a:bodyPr/>
          <a:lstStyle/>
          <a:p>
            <a:fld id="{9944A957-7E93-4B86-904A-EFFED6854192}" type="datetimeFigureOut">
              <a:rPr lang="en-GB" smtClean="0"/>
              <a:t>07/04/2026</a:t>
            </a:fld>
            <a:endParaRPr lang="en-GB"/>
          </a:p>
        </p:txBody>
      </p:sp>
      <p:sp>
        <p:nvSpPr>
          <p:cNvPr id="4" name="Footer Placeholder 3">
            <a:extLst>
              <a:ext uri="{FF2B5EF4-FFF2-40B4-BE49-F238E27FC236}">
                <a16:creationId xmlns:a16="http://schemas.microsoft.com/office/drawing/2014/main" id="{9F3A0DFC-81A5-85E2-2CE2-79B3A07BAE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C3D1E3-A6B9-D6B2-E3CC-BEAFC45BE6B3}"/>
              </a:ext>
            </a:extLst>
          </p:cNvPr>
          <p:cNvSpPr>
            <a:spLocks noGrp="1"/>
          </p:cNvSpPr>
          <p:nvPr>
            <p:ph type="sldNum" sz="quarter" idx="12"/>
          </p:nvPr>
        </p:nvSpPr>
        <p:spPr/>
        <p:txBody>
          <a:bodyPr/>
          <a:lstStyle/>
          <a:p>
            <a:fld id="{37DEA742-5C83-4C86-809B-3067E172C9B0}" type="slidenum">
              <a:rPr lang="en-GB" smtClean="0"/>
              <a:t>‹#›</a:t>
            </a:fld>
            <a:endParaRPr lang="en-GB"/>
          </a:p>
        </p:txBody>
      </p:sp>
    </p:spTree>
    <p:extLst>
      <p:ext uri="{BB962C8B-B14F-4D97-AF65-F5344CB8AC3E}">
        <p14:creationId xmlns:p14="http://schemas.microsoft.com/office/powerpoint/2010/main" val="17667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9F5121-F8DC-5EC8-F91E-D6AD77F0D07F}"/>
              </a:ext>
            </a:extLst>
          </p:cNvPr>
          <p:cNvSpPr>
            <a:spLocks noGrp="1"/>
          </p:cNvSpPr>
          <p:nvPr>
            <p:ph type="dt" sz="half" idx="10"/>
          </p:nvPr>
        </p:nvSpPr>
        <p:spPr/>
        <p:txBody>
          <a:bodyPr/>
          <a:lstStyle/>
          <a:p>
            <a:fld id="{9944A957-7E93-4B86-904A-EFFED6854192}" type="datetimeFigureOut">
              <a:rPr lang="en-GB" smtClean="0"/>
              <a:t>07/04/2026</a:t>
            </a:fld>
            <a:endParaRPr lang="en-GB"/>
          </a:p>
        </p:txBody>
      </p:sp>
      <p:sp>
        <p:nvSpPr>
          <p:cNvPr id="3" name="Footer Placeholder 2">
            <a:extLst>
              <a:ext uri="{FF2B5EF4-FFF2-40B4-BE49-F238E27FC236}">
                <a16:creationId xmlns:a16="http://schemas.microsoft.com/office/drawing/2014/main" id="{63DE0076-B156-8C76-13A8-9597C11A59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5592B9-F1DA-1749-4EF7-DCC7ABDE4D93}"/>
              </a:ext>
            </a:extLst>
          </p:cNvPr>
          <p:cNvSpPr>
            <a:spLocks noGrp="1"/>
          </p:cNvSpPr>
          <p:nvPr>
            <p:ph type="sldNum" sz="quarter" idx="12"/>
          </p:nvPr>
        </p:nvSpPr>
        <p:spPr/>
        <p:txBody>
          <a:bodyPr/>
          <a:lstStyle/>
          <a:p>
            <a:fld id="{37DEA742-5C83-4C86-809B-3067E172C9B0}" type="slidenum">
              <a:rPr lang="en-GB" smtClean="0"/>
              <a:t>‹#›</a:t>
            </a:fld>
            <a:endParaRPr lang="en-GB"/>
          </a:p>
        </p:txBody>
      </p:sp>
    </p:spTree>
    <p:extLst>
      <p:ext uri="{BB962C8B-B14F-4D97-AF65-F5344CB8AC3E}">
        <p14:creationId xmlns:p14="http://schemas.microsoft.com/office/powerpoint/2010/main" val="29574907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620B4-D9B3-FFFA-1CDF-7B8B7408354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0F4C984-695A-3F27-E424-975E5D76C4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A70F5B1-C3FE-2C6A-B499-483E692B0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B5B3166-0D02-4545-01A6-A8F79DEF7E89}"/>
              </a:ext>
            </a:extLst>
          </p:cNvPr>
          <p:cNvSpPr>
            <a:spLocks noGrp="1"/>
          </p:cNvSpPr>
          <p:nvPr>
            <p:ph type="dt" sz="half" idx="10"/>
          </p:nvPr>
        </p:nvSpPr>
        <p:spPr/>
        <p:txBody>
          <a:bodyPr/>
          <a:lstStyle/>
          <a:p>
            <a:fld id="{9944A957-7E93-4B86-904A-EFFED6854192}" type="datetimeFigureOut">
              <a:rPr lang="en-GB" smtClean="0"/>
              <a:t>07/04/2026</a:t>
            </a:fld>
            <a:endParaRPr lang="en-GB"/>
          </a:p>
        </p:txBody>
      </p:sp>
      <p:sp>
        <p:nvSpPr>
          <p:cNvPr id="6" name="Footer Placeholder 5">
            <a:extLst>
              <a:ext uri="{FF2B5EF4-FFF2-40B4-BE49-F238E27FC236}">
                <a16:creationId xmlns:a16="http://schemas.microsoft.com/office/drawing/2014/main" id="{80CF25F7-72EC-220E-50DE-E653256122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930273-4023-D79E-5C8C-829B5E6A4038}"/>
              </a:ext>
            </a:extLst>
          </p:cNvPr>
          <p:cNvSpPr>
            <a:spLocks noGrp="1"/>
          </p:cNvSpPr>
          <p:nvPr>
            <p:ph type="sldNum" sz="quarter" idx="12"/>
          </p:nvPr>
        </p:nvSpPr>
        <p:spPr/>
        <p:txBody>
          <a:bodyPr/>
          <a:lstStyle/>
          <a:p>
            <a:fld id="{37DEA742-5C83-4C86-809B-3067E172C9B0}" type="slidenum">
              <a:rPr lang="en-GB" smtClean="0"/>
              <a:t>‹#›</a:t>
            </a:fld>
            <a:endParaRPr lang="en-GB"/>
          </a:p>
        </p:txBody>
      </p:sp>
    </p:spTree>
    <p:extLst>
      <p:ext uri="{BB962C8B-B14F-4D97-AF65-F5344CB8AC3E}">
        <p14:creationId xmlns:p14="http://schemas.microsoft.com/office/powerpoint/2010/main" val="2440695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9212C-C020-CECA-7EE6-44CF48C41E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ADD218D-B79C-4B36-2743-ABE1FC3AE1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68C4D0-6F12-52F8-49B0-83E7DCE59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6D0752D-0F95-D0D5-F9E8-6AA22FBE817A}"/>
              </a:ext>
            </a:extLst>
          </p:cNvPr>
          <p:cNvSpPr>
            <a:spLocks noGrp="1"/>
          </p:cNvSpPr>
          <p:nvPr>
            <p:ph type="dt" sz="half" idx="10"/>
          </p:nvPr>
        </p:nvSpPr>
        <p:spPr/>
        <p:txBody>
          <a:bodyPr/>
          <a:lstStyle/>
          <a:p>
            <a:fld id="{9944A957-7E93-4B86-904A-EFFED6854192}" type="datetimeFigureOut">
              <a:rPr lang="en-GB" smtClean="0"/>
              <a:t>07/04/2026</a:t>
            </a:fld>
            <a:endParaRPr lang="en-GB"/>
          </a:p>
        </p:txBody>
      </p:sp>
      <p:sp>
        <p:nvSpPr>
          <p:cNvPr id="6" name="Footer Placeholder 5">
            <a:extLst>
              <a:ext uri="{FF2B5EF4-FFF2-40B4-BE49-F238E27FC236}">
                <a16:creationId xmlns:a16="http://schemas.microsoft.com/office/drawing/2014/main" id="{114F8490-8C25-845B-3B27-4FFE8F801C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69D036-620C-7519-2A5B-1DFC18019397}"/>
              </a:ext>
            </a:extLst>
          </p:cNvPr>
          <p:cNvSpPr>
            <a:spLocks noGrp="1"/>
          </p:cNvSpPr>
          <p:nvPr>
            <p:ph type="sldNum" sz="quarter" idx="12"/>
          </p:nvPr>
        </p:nvSpPr>
        <p:spPr/>
        <p:txBody>
          <a:bodyPr/>
          <a:lstStyle/>
          <a:p>
            <a:fld id="{37DEA742-5C83-4C86-809B-3067E172C9B0}" type="slidenum">
              <a:rPr lang="en-GB" smtClean="0"/>
              <a:t>‹#›</a:t>
            </a:fld>
            <a:endParaRPr lang="en-GB"/>
          </a:p>
        </p:txBody>
      </p:sp>
    </p:spTree>
    <p:extLst>
      <p:ext uri="{BB962C8B-B14F-4D97-AF65-F5344CB8AC3E}">
        <p14:creationId xmlns:p14="http://schemas.microsoft.com/office/powerpoint/2010/main" val="293734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952501-2E71-AA42-E58E-F10A7F139EE1}"/>
              </a:ext>
            </a:extLst>
          </p:cNvPr>
          <p:cNvSpPr>
            <a:spLocks noGrp="1"/>
          </p:cNvSpPr>
          <p:nvPr>
            <p:ph type="title"/>
          </p:nvPr>
        </p:nvSpPr>
        <p:spPr>
          <a:xfrm>
            <a:off x="0" y="13652"/>
            <a:ext cx="9164637" cy="839153"/>
          </a:xfrm>
          <a:prstGeom prst="rect">
            <a:avLst/>
          </a:prstGeom>
        </p:spPr>
        <p:txBody>
          <a:bodyPr vert="horz" lIns="91440" tIns="45720" rIns="91440" bIns="45720" rtlCol="0" anchor="ctr">
            <a:normAutofit/>
          </a:bodyPr>
          <a:lstStyle/>
          <a:p>
            <a:r>
              <a:rPr lang="en-GB" sz="1200" b="1" dirty="0">
                <a:effectLst/>
                <a:latin typeface="Calibri" panose="020F0502020204030204" pitchFamily="34" charset="0"/>
                <a:ea typeface="Aptos" panose="020B0004020202020204" pitchFamily="34" charset="0"/>
              </a:rPr>
              <a:t>London Boroughs Recycling Scorecard 2025</a:t>
            </a:r>
            <a:endParaRPr lang="en-GB" dirty="0"/>
          </a:p>
        </p:txBody>
      </p:sp>
      <p:sp>
        <p:nvSpPr>
          <p:cNvPr id="3" name="Text Placeholder 2">
            <a:extLst>
              <a:ext uri="{FF2B5EF4-FFF2-40B4-BE49-F238E27FC236}">
                <a16:creationId xmlns:a16="http://schemas.microsoft.com/office/drawing/2014/main" id="{9DB859B9-4FDB-1405-416B-FEF599DE83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0FB1F24D-6E50-7E31-C4D8-F7E630A2C5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44A957-7E93-4B86-904A-EFFED6854192}" type="datetimeFigureOut">
              <a:rPr lang="en-GB" smtClean="0"/>
              <a:t>07/04/2026</a:t>
            </a:fld>
            <a:endParaRPr lang="en-GB"/>
          </a:p>
        </p:txBody>
      </p:sp>
      <p:sp>
        <p:nvSpPr>
          <p:cNvPr id="5" name="Footer Placeholder 4">
            <a:extLst>
              <a:ext uri="{FF2B5EF4-FFF2-40B4-BE49-F238E27FC236}">
                <a16:creationId xmlns:a16="http://schemas.microsoft.com/office/drawing/2014/main" id="{0DAD6A69-D6FE-59C6-FEB6-7B38B154F3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F3D5BB7-0A43-96BB-0B9D-4EFBCEA38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DEA742-5C83-4C86-809B-3067E172C9B0}" type="slidenum">
              <a:rPr lang="en-GB" smtClean="0"/>
              <a:t>‹#›</a:t>
            </a:fld>
            <a:endParaRPr lang="en-GB"/>
          </a:p>
        </p:txBody>
      </p:sp>
      <p:pic>
        <p:nvPicPr>
          <p:cNvPr id="7" name="image1.png" descr="A close-up of a white background&#10;&#10;AI-generated content may be incorrect.">
            <a:extLst>
              <a:ext uri="{FF2B5EF4-FFF2-40B4-BE49-F238E27FC236}">
                <a16:creationId xmlns:a16="http://schemas.microsoft.com/office/drawing/2014/main" id="{9198F88B-EC0C-D29A-00FA-AE1AEEA8C371}"/>
              </a:ext>
            </a:extLst>
          </p:cNvPr>
          <p:cNvPicPr/>
          <p:nvPr userDrawn="1"/>
        </p:nvPicPr>
        <p:blipFill>
          <a:blip r:embed="rId13">
            <a:extLst>
              <a:ext uri="{28A0092B-C50C-407E-A947-70E740481C1C}">
                <a14:useLocalDpi xmlns:a14="http://schemas.microsoft.com/office/drawing/2010/main" val="0"/>
              </a:ext>
            </a:extLst>
          </a:blip>
          <a:srcRect r="3014" b="897"/>
          <a:stretch/>
        </p:blipFill>
        <p:spPr>
          <a:xfrm>
            <a:off x="9450383" y="6048826"/>
            <a:ext cx="2640965" cy="762000"/>
          </a:xfrm>
          <a:prstGeom prst="rect">
            <a:avLst/>
          </a:prstGeom>
        </p:spPr>
      </p:pic>
    </p:spTree>
    <p:extLst>
      <p:ext uri="{BB962C8B-B14F-4D97-AF65-F5344CB8AC3E}">
        <p14:creationId xmlns:p14="http://schemas.microsoft.com/office/powerpoint/2010/main" val="98537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lang="en-GB" sz="2000" b="1" kern="1200" smtClean="0">
          <a:solidFill>
            <a:schemeClr val="tx2">
              <a:lumMod val="75000"/>
              <a:lumOff val="25000"/>
            </a:schemeClr>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package" Target="../embeddings/Microsoft_Excel_Worksheet1.xlsx"/></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7.xlsx"/><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8.xlsx"/><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9.xlsx"/><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2.xlsx"/><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3.xlsx"/><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4.xlsx"/><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5.xlsx"/><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6.xlsx"/><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02A71F62-DD36-C564-AD17-6425600528FD}"/>
              </a:ext>
            </a:extLst>
          </p:cNvPr>
          <p:cNvGraphicFramePr>
            <a:graphicFrameLocks noChangeAspect="1"/>
          </p:cNvGraphicFramePr>
          <p:nvPr>
            <p:extLst>
              <p:ext uri="{D42A27DB-BD31-4B8C-83A1-F6EECF244321}">
                <p14:modId xmlns:p14="http://schemas.microsoft.com/office/powerpoint/2010/main" val="386716251"/>
              </p:ext>
            </p:extLst>
          </p:nvPr>
        </p:nvGraphicFramePr>
        <p:xfrm>
          <a:off x="5875792" y="191065"/>
          <a:ext cx="4984750" cy="3000375"/>
        </p:xfrm>
        <a:graphic>
          <a:graphicData uri="http://schemas.openxmlformats.org/presentationml/2006/ole">
            <mc:AlternateContent xmlns:mc="http://schemas.openxmlformats.org/markup-compatibility/2006">
              <mc:Choice xmlns:v="urn:schemas-microsoft-com:vml" Requires="v">
                <p:oleObj name="Worksheet" r:id="rId2" imgW="4985131" imgH="3000936" progId="Excel.Sheet.12">
                  <p:embed/>
                </p:oleObj>
              </mc:Choice>
              <mc:Fallback>
                <p:oleObj name="Worksheet" r:id="rId2" imgW="4985131" imgH="3000936" progId="Excel.Sheet.12">
                  <p:embed/>
                  <p:pic>
                    <p:nvPicPr>
                      <p:cNvPr id="7" name="Object 6">
                        <a:extLst>
                          <a:ext uri="{FF2B5EF4-FFF2-40B4-BE49-F238E27FC236}">
                            <a16:creationId xmlns:a16="http://schemas.microsoft.com/office/drawing/2014/main" id="{02A71F62-DD36-C564-AD17-6425600528FD}"/>
                          </a:ext>
                        </a:extLst>
                      </p:cNvPr>
                      <p:cNvPicPr/>
                      <p:nvPr/>
                    </p:nvPicPr>
                    <p:blipFill>
                      <a:blip r:embed="rId3"/>
                      <a:stretch>
                        <a:fillRect/>
                      </a:stretch>
                    </p:blipFill>
                    <p:spPr>
                      <a:xfrm>
                        <a:off x="5875792" y="191065"/>
                        <a:ext cx="4984750" cy="3000375"/>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D469608-54B9-DE6B-11DA-06A1FF70C95A}"/>
              </a:ext>
            </a:extLst>
          </p:cNvPr>
          <p:cNvSpPr>
            <a:spLocks noGrp="1"/>
          </p:cNvSpPr>
          <p:nvPr>
            <p:ph type="title"/>
          </p:nvPr>
        </p:nvSpPr>
        <p:spPr>
          <a:xfrm>
            <a:off x="382385" y="13220"/>
            <a:ext cx="8823815" cy="839153"/>
          </a:xfrm>
        </p:spPr>
        <p:txBody>
          <a:bodyPr/>
          <a:lstStyle/>
          <a:p>
            <a:r>
              <a:rPr lang="en-US" dirty="0"/>
              <a:t>London Boroughs Recycling Scorecard 2026</a:t>
            </a:r>
            <a:endParaRPr lang="en-GB" dirty="0"/>
          </a:p>
        </p:txBody>
      </p:sp>
      <p:sp>
        <p:nvSpPr>
          <p:cNvPr id="3" name="Content Placeholder 2">
            <a:extLst>
              <a:ext uri="{FF2B5EF4-FFF2-40B4-BE49-F238E27FC236}">
                <a16:creationId xmlns:a16="http://schemas.microsoft.com/office/drawing/2014/main" id="{6C881C55-4E3F-836E-81BE-D9A9FD46A0F2}"/>
              </a:ext>
            </a:extLst>
          </p:cNvPr>
          <p:cNvSpPr>
            <a:spLocks noGrp="1"/>
          </p:cNvSpPr>
          <p:nvPr>
            <p:ph idx="1"/>
          </p:nvPr>
        </p:nvSpPr>
        <p:spPr/>
        <p:txBody>
          <a:bodyPr>
            <a:normAutofit/>
          </a:bodyPr>
          <a:lstStyle/>
          <a:p>
            <a:r>
              <a:rPr lang="en-GB" sz="1600" dirty="0"/>
              <a:t>London’s recycling rate (the proportion of waste sent for recycling or composting) dropped from 32.7% to 32.6%, the lowest rate since 2016.</a:t>
            </a:r>
          </a:p>
          <a:p>
            <a:r>
              <a:rPr lang="en-GB" sz="1600" dirty="0"/>
              <a:t>Since 2020, the rate has dropped by 0.9% points.</a:t>
            </a:r>
          </a:p>
          <a:p>
            <a:r>
              <a:rPr lang="en-GB" sz="1600" dirty="0"/>
              <a:t>London’s recycling rate remains the second lowest in England, after the North East  with 31.1%.</a:t>
            </a:r>
          </a:p>
          <a:p>
            <a:r>
              <a:rPr lang="en-GB" sz="1600" dirty="0"/>
              <a:t>The South West remains the best performing region with a rate of 49.4%, up 0.5% points since last year.</a:t>
            </a:r>
          </a:p>
        </p:txBody>
      </p:sp>
      <p:graphicFrame>
        <p:nvGraphicFramePr>
          <p:cNvPr id="5" name="Object 4">
            <a:extLst>
              <a:ext uri="{FF2B5EF4-FFF2-40B4-BE49-F238E27FC236}">
                <a16:creationId xmlns:a16="http://schemas.microsoft.com/office/drawing/2014/main" id="{D5DCC77A-F0B7-9F21-94CD-45703C78EBB8}"/>
              </a:ext>
            </a:extLst>
          </p:cNvPr>
          <p:cNvGraphicFramePr>
            <a:graphicFrameLocks noChangeAspect="1"/>
          </p:cNvGraphicFramePr>
          <p:nvPr>
            <p:extLst>
              <p:ext uri="{D42A27DB-BD31-4B8C-83A1-F6EECF244321}">
                <p14:modId xmlns:p14="http://schemas.microsoft.com/office/powerpoint/2010/main" val="1009311085"/>
              </p:ext>
            </p:extLst>
          </p:nvPr>
        </p:nvGraphicFramePr>
        <p:xfrm>
          <a:off x="5875479" y="3311103"/>
          <a:ext cx="4314825" cy="2708275"/>
        </p:xfrm>
        <a:graphic>
          <a:graphicData uri="http://schemas.openxmlformats.org/presentationml/2006/ole">
            <mc:AlternateContent xmlns:mc="http://schemas.openxmlformats.org/markup-compatibility/2006">
              <mc:Choice xmlns:v="urn:schemas-microsoft-com:vml" Requires="v">
                <p:oleObj name="Worksheet" r:id="rId4" imgW="4314402" imgH="2708197" progId="Excel.Sheet.12">
                  <p:embed/>
                </p:oleObj>
              </mc:Choice>
              <mc:Fallback>
                <p:oleObj name="Worksheet" r:id="rId4" imgW="4314402" imgH="2708197" progId="Excel.Sheet.12">
                  <p:embed/>
                  <p:pic>
                    <p:nvPicPr>
                      <p:cNvPr id="5" name="Object 4">
                        <a:extLst>
                          <a:ext uri="{FF2B5EF4-FFF2-40B4-BE49-F238E27FC236}">
                            <a16:creationId xmlns:a16="http://schemas.microsoft.com/office/drawing/2014/main" id="{D5DCC77A-F0B7-9F21-94CD-45703C78EBB8}"/>
                          </a:ext>
                        </a:extLst>
                      </p:cNvPr>
                      <p:cNvPicPr/>
                      <p:nvPr/>
                    </p:nvPicPr>
                    <p:blipFill>
                      <a:blip r:embed="rId5"/>
                      <a:stretch>
                        <a:fillRect/>
                      </a:stretch>
                    </p:blipFill>
                    <p:spPr>
                      <a:xfrm>
                        <a:off x="5875479" y="3311103"/>
                        <a:ext cx="4314825" cy="2708275"/>
                      </a:xfrm>
                      <a:prstGeom prst="rect">
                        <a:avLst/>
                      </a:prstGeom>
                    </p:spPr>
                  </p:pic>
                </p:oleObj>
              </mc:Fallback>
            </mc:AlternateContent>
          </a:graphicData>
        </a:graphic>
      </p:graphicFrame>
    </p:spTree>
    <p:extLst>
      <p:ext uri="{BB962C8B-B14F-4D97-AF65-F5344CB8AC3E}">
        <p14:creationId xmlns:p14="http://schemas.microsoft.com/office/powerpoint/2010/main" val="2639465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554D5-4E53-08C5-12B2-288B6CD1438B}"/>
            </a:ext>
          </a:extLst>
        </p:cNvPr>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5A81CA9-DC01-E487-CAEF-50154722095C}"/>
              </a:ext>
            </a:extLst>
          </p:cNvPr>
          <p:cNvGraphicFramePr>
            <a:graphicFrameLocks noChangeAspect="1"/>
          </p:cNvGraphicFramePr>
          <p:nvPr>
            <p:extLst>
              <p:ext uri="{D42A27DB-BD31-4B8C-83A1-F6EECF244321}">
                <p14:modId xmlns:p14="http://schemas.microsoft.com/office/powerpoint/2010/main" val="225810091"/>
              </p:ext>
            </p:extLst>
          </p:nvPr>
        </p:nvGraphicFramePr>
        <p:xfrm>
          <a:off x="3197679" y="1039812"/>
          <a:ext cx="5257800" cy="4778375"/>
        </p:xfrm>
        <a:graphic>
          <a:graphicData uri="http://schemas.openxmlformats.org/presentationml/2006/ole">
            <mc:AlternateContent xmlns:mc="http://schemas.openxmlformats.org/markup-compatibility/2006">
              <mc:Choice xmlns:v="urn:schemas-microsoft-com:vml" Requires="v">
                <p:oleObj name="Worksheet" r:id="rId2" imgW="5257739" imgH="4777619" progId="Excel.Sheet.12">
                  <p:embed/>
                </p:oleObj>
              </mc:Choice>
              <mc:Fallback>
                <p:oleObj name="Worksheet" r:id="rId2" imgW="5257739" imgH="4777619" progId="Excel.Sheet.12">
                  <p:embed/>
                  <p:pic>
                    <p:nvPicPr>
                      <p:cNvPr id="2" name="Object 1">
                        <a:extLst>
                          <a:ext uri="{FF2B5EF4-FFF2-40B4-BE49-F238E27FC236}">
                            <a16:creationId xmlns:a16="http://schemas.microsoft.com/office/drawing/2014/main" id="{15A81CA9-DC01-E487-CAEF-50154722095C}"/>
                          </a:ext>
                        </a:extLst>
                      </p:cNvPr>
                      <p:cNvPicPr/>
                      <p:nvPr/>
                    </p:nvPicPr>
                    <p:blipFill>
                      <a:blip r:embed="rId3"/>
                      <a:stretch>
                        <a:fillRect/>
                      </a:stretch>
                    </p:blipFill>
                    <p:spPr>
                      <a:xfrm>
                        <a:off x="3197679" y="1039812"/>
                        <a:ext cx="5257800" cy="4778375"/>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B612D37-59DA-50FC-14D9-BB11651161B6}"/>
              </a:ext>
            </a:extLst>
          </p:cNvPr>
          <p:cNvSpPr>
            <a:spLocks noGrp="1"/>
          </p:cNvSpPr>
          <p:nvPr>
            <p:ph type="title"/>
          </p:nvPr>
        </p:nvSpPr>
        <p:spPr/>
        <p:txBody>
          <a:bodyPr/>
          <a:lstStyle/>
          <a:p>
            <a:r>
              <a:rPr lang="en-US" dirty="0"/>
              <a:t>London Boroughs Recycling Scorecard 2026</a:t>
            </a:r>
            <a:endParaRPr lang="en-GB" dirty="0"/>
          </a:p>
        </p:txBody>
      </p:sp>
    </p:spTree>
    <p:extLst>
      <p:ext uri="{BB962C8B-B14F-4D97-AF65-F5344CB8AC3E}">
        <p14:creationId xmlns:p14="http://schemas.microsoft.com/office/powerpoint/2010/main" val="92996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5BAC108F-F47E-ECA3-A6E5-731C08DF13B2}"/>
              </a:ext>
            </a:extLst>
          </p:cNvPr>
          <p:cNvGraphicFramePr>
            <a:graphicFrameLocks noChangeAspect="1"/>
          </p:cNvGraphicFramePr>
          <p:nvPr>
            <p:extLst>
              <p:ext uri="{D42A27DB-BD31-4B8C-83A1-F6EECF244321}">
                <p14:modId xmlns:p14="http://schemas.microsoft.com/office/powerpoint/2010/main" val="105052578"/>
              </p:ext>
            </p:extLst>
          </p:nvPr>
        </p:nvGraphicFramePr>
        <p:xfrm>
          <a:off x="3167062" y="1039812"/>
          <a:ext cx="5997575" cy="4778375"/>
        </p:xfrm>
        <a:graphic>
          <a:graphicData uri="http://schemas.openxmlformats.org/presentationml/2006/ole">
            <mc:AlternateContent xmlns:mc="http://schemas.openxmlformats.org/markup-compatibility/2006">
              <mc:Choice xmlns:v="urn:schemas-microsoft-com:vml" Requires="v">
                <p:oleObj name="Worksheet" r:id="rId2" imgW="5997011" imgH="4777619" progId="Excel.Sheet.12">
                  <p:embed/>
                </p:oleObj>
              </mc:Choice>
              <mc:Fallback>
                <p:oleObj name="Worksheet" r:id="rId2" imgW="5997011" imgH="4777619" progId="Excel.Sheet.12">
                  <p:embed/>
                  <p:pic>
                    <p:nvPicPr>
                      <p:cNvPr id="2" name="Object 1">
                        <a:extLst>
                          <a:ext uri="{FF2B5EF4-FFF2-40B4-BE49-F238E27FC236}">
                            <a16:creationId xmlns:a16="http://schemas.microsoft.com/office/drawing/2014/main" id="{5BAC108F-F47E-ECA3-A6E5-731C08DF13B2}"/>
                          </a:ext>
                        </a:extLst>
                      </p:cNvPr>
                      <p:cNvPicPr/>
                      <p:nvPr/>
                    </p:nvPicPr>
                    <p:blipFill>
                      <a:blip r:embed="rId3"/>
                      <a:stretch>
                        <a:fillRect/>
                      </a:stretch>
                    </p:blipFill>
                    <p:spPr>
                      <a:xfrm>
                        <a:off x="3167062" y="1039812"/>
                        <a:ext cx="5997575" cy="4778375"/>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9F508715-0272-F99B-65FC-45CC8E65168A}"/>
              </a:ext>
            </a:extLst>
          </p:cNvPr>
          <p:cNvSpPr>
            <a:spLocks noGrp="1"/>
          </p:cNvSpPr>
          <p:nvPr>
            <p:ph type="title"/>
          </p:nvPr>
        </p:nvSpPr>
        <p:spPr/>
        <p:txBody>
          <a:bodyPr/>
          <a:lstStyle/>
          <a:p>
            <a:r>
              <a:rPr lang="en-US" dirty="0"/>
              <a:t>London Boroughs Recycling Scorecard 2026</a:t>
            </a:r>
            <a:endParaRPr lang="en-GB" dirty="0"/>
          </a:p>
        </p:txBody>
      </p:sp>
    </p:spTree>
    <p:extLst>
      <p:ext uri="{BB962C8B-B14F-4D97-AF65-F5344CB8AC3E}">
        <p14:creationId xmlns:p14="http://schemas.microsoft.com/office/powerpoint/2010/main" val="1117858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9A96-28A7-C8E6-3246-05B48A8C9D9A}"/>
              </a:ext>
            </a:extLst>
          </p:cNvPr>
          <p:cNvSpPr>
            <a:spLocks noGrp="1"/>
          </p:cNvSpPr>
          <p:nvPr>
            <p:ph type="title"/>
          </p:nvPr>
        </p:nvSpPr>
        <p:spPr/>
        <p:txBody>
          <a:bodyPr/>
          <a:lstStyle/>
          <a:p>
            <a:r>
              <a:rPr lang="en-US" dirty="0"/>
              <a:t>London Boroughs Recycling Scorecard 2026</a:t>
            </a:r>
            <a:endParaRPr lang="en-GB" dirty="0"/>
          </a:p>
        </p:txBody>
      </p:sp>
      <p:graphicFrame>
        <p:nvGraphicFramePr>
          <p:cNvPr id="5" name="Object 4">
            <a:extLst>
              <a:ext uri="{FF2B5EF4-FFF2-40B4-BE49-F238E27FC236}">
                <a16:creationId xmlns:a16="http://schemas.microsoft.com/office/drawing/2014/main" id="{F69A2D6B-0300-F304-9D26-1B0B5381E8D7}"/>
              </a:ext>
            </a:extLst>
          </p:cNvPr>
          <p:cNvGraphicFramePr>
            <a:graphicFrameLocks noChangeAspect="1"/>
          </p:cNvGraphicFramePr>
          <p:nvPr>
            <p:extLst>
              <p:ext uri="{D42A27DB-BD31-4B8C-83A1-F6EECF244321}">
                <p14:modId xmlns:p14="http://schemas.microsoft.com/office/powerpoint/2010/main" val="673068937"/>
              </p:ext>
            </p:extLst>
          </p:nvPr>
        </p:nvGraphicFramePr>
        <p:xfrm>
          <a:off x="2956438" y="950773"/>
          <a:ext cx="3314700" cy="5810250"/>
        </p:xfrm>
        <a:graphic>
          <a:graphicData uri="http://schemas.openxmlformats.org/presentationml/2006/ole">
            <mc:AlternateContent xmlns:mc="http://schemas.openxmlformats.org/markup-compatibility/2006">
              <mc:Choice xmlns:v="urn:schemas-microsoft-com:vml" Requires="v">
                <p:oleObj name="Worksheet" r:id="rId2" imgW="3970070" imgH="6964922" progId="Excel.Sheet.12">
                  <p:embed/>
                </p:oleObj>
              </mc:Choice>
              <mc:Fallback>
                <p:oleObj name="Worksheet" r:id="rId2" imgW="3970070" imgH="6964922" progId="Excel.Sheet.12">
                  <p:embed/>
                  <p:pic>
                    <p:nvPicPr>
                      <p:cNvPr id="5" name="Object 4">
                        <a:extLst>
                          <a:ext uri="{FF2B5EF4-FFF2-40B4-BE49-F238E27FC236}">
                            <a16:creationId xmlns:a16="http://schemas.microsoft.com/office/drawing/2014/main" id="{F69A2D6B-0300-F304-9D26-1B0B5381E8D7}"/>
                          </a:ext>
                        </a:extLst>
                      </p:cNvPr>
                      <p:cNvPicPr/>
                      <p:nvPr/>
                    </p:nvPicPr>
                    <p:blipFill>
                      <a:blip r:embed="rId3"/>
                      <a:stretch>
                        <a:fillRect/>
                      </a:stretch>
                    </p:blipFill>
                    <p:spPr>
                      <a:xfrm>
                        <a:off x="2956438" y="950773"/>
                        <a:ext cx="3314700" cy="58102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A85BE1E-1270-0A69-0957-D4AE1F3E3274}"/>
              </a:ext>
            </a:extLst>
          </p:cNvPr>
          <p:cNvSpPr txBox="1"/>
          <p:nvPr/>
        </p:nvSpPr>
        <p:spPr>
          <a:xfrm>
            <a:off x="2377848" y="662232"/>
            <a:ext cx="7958137" cy="415498"/>
          </a:xfrm>
          <a:prstGeom prst="rect">
            <a:avLst/>
          </a:prstGeom>
          <a:noFill/>
        </p:spPr>
        <p:txBody>
          <a:bodyPr wrap="square">
            <a:spAutoFit/>
          </a:bodyPr>
          <a:lstStyle/>
          <a:p>
            <a:pPr algn="l"/>
            <a:r>
              <a:rPr lang="en-US" sz="1050" b="1" i="0" u="none" strike="noStrike" baseline="0" dirty="0">
                <a:solidFill>
                  <a:srgbClr val="000000"/>
                </a:solidFill>
                <a:latin typeface="Aptos Narrow" panose="020B0004020202020204" pitchFamily="34" charset="0"/>
              </a:rPr>
              <a:t>ANNEX TABLE 5 – London Boroughs Household Recycling and Composting Rates, highest to lowest, 2024/25				</a:t>
            </a:r>
          </a:p>
        </p:txBody>
      </p:sp>
    </p:spTree>
    <p:extLst>
      <p:ext uri="{BB962C8B-B14F-4D97-AF65-F5344CB8AC3E}">
        <p14:creationId xmlns:p14="http://schemas.microsoft.com/office/powerpoint/2010/main" val="408440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91212-E81C-4094-2CF3-CBF1B2304886}"/>
              </a:ext>
            </a:extLst>
          </p:cNvPr>
          <p:cNvSpPr>
            <a:spLocks noGrp="1"/>
          </p:cNvSpPr>
          <p:nvPr>
            <p:ph type="title"/>
          </p:nvPr>
        </p:nvSpPr>
        <p:spPr/>
        <p:txBody>
          <a:bodyPr/>
          <a:lstStyle/>
          <a:p>
            <a:r>
              <a:rPr lang="en-US" dirty="0"/>
              <a:t>London Boroughs Recycling Scorecard 2026 - </a:t>
            </a:r>
            <a:r>
              <a:rPr lang="en-GB" dirty="0"/>
              <a:t>Borough comparisons </a:t>
            </a:r>
          </a:p>
        </p:txBody>
      </p:sp>
      <p:sp>
        <p:nvSpPr>
          <p:cNvPr id="3" name="Content Placeholder 2">
            <a:extLst>
              <a:ext uri="{FF2B5EF4-FFF2-40B4-BE49-F238E27FC236}">
                <a16:creationId xmlns:a16="http://schemas.microsoft.com/office/drawing/2014/main" id="{84D358F7-B48C-4B17-D20D-AF6D97B00C9A}"/>
              </a:ext>
            </a:extLst>
          </p:cNvPr>
          <p:cNvSpPr>
            <a:spLocks noGrp="1"/>
          </p:cNvSpPr>
          <p:nvPr>
            <p:ph idx="1"/>
          </p:nvPr>
        </p:nvSpPr>
        <p:spPr/>
        <p:txBody>
          <a:bodyPr>
            <a:normAutofit/>
          </a:bodyPr>
          <a:lstStyle/>
          <a:p>
            <a:r>
              <a:rPr lang="en-US" sz="1400" dirty="0"/>
              <a:t>The top four performing boroughs with highest total recycling rate remain the same as last year, although Bromley and Ealing saw slight decreases in their rates, and Bexley an increase.</a:t>
            </a:r>
          </a:p>
          <a:p>
            <a:r>
              <a:rPr lang="en-US" sz="1400" dirty="0"/>
              <a:t>Brent’s large jump up the rankings puts it back to near where it was in the 2024 scorecard, making last year appear to be something of an anomaly.</a:t>
            </a:r>
          </a:p>
          <a:p>
            <a:r>
              <a:rPr lang="en-US" sz="1400" dirty="0"/>
              <a:t>Bromley’s rate dipped just below the 50% milestone which it was the first London borough to achieve last year.</a:t>
            </a:r>
          </a:p>
          <a:p>
            <a:r>
              <a:rPr lang="en-US" sz="1400" dirty="0"/>
              <a:t>Tower Hamlets saw an increase of 1.2% points but remains the lowest performing borough by some distance.</a:t>
            </a:r>
          </a:p>
          <a:p>
            <a:r>
              <a:rPr lang="en-US" sz="1400" dirty="0"/>
              <a:t>Ealing, Bexley, Kingston, Richmond and Sutton are the next best performing boroughs, all with a rate of over 40%.</a:t>
            </a:r>
          </a:p>
          <a:p>
            <a:r>
              <a:rPr lang="en-US" sz="1400" dirty="0"/>
              <a:t>Wandsworth climbed out of the bottom four with an impressive increase of 5.1% points.</a:t>
            </a:r>
          </a:p>
          <a:p>
            <a:r>
              <a:rPr lang="en-US" sz="1400" dirty="0"/>
              <a:t>Hammersmith &amp; Fulham, Islington, Newham, and Westminster also saw increases of more than 2% points.</a:t>
            </a:r>
          </a:p>
          <a:p>
            <a:r>
              <a:rPr lang="en-US" sz="1400" dirty="0"/>
              <a:t>Croydon had the biggest decrease of 3.5% points.</a:t>
            </a:r>
          </a:p>
          <a:p>
            <a:endParaRPr lang="en-GB" sz="1400" dirty="0"/>
          </a:p>
        </p:txBody>
      </p:sp>
      <p:sp>
        <p:nvSpPr>
          <p:cNvPr id="4" name="Content Placeholder 2">
            <a:extLst>
              <a:ext uri="{FF2B5EF4-FFF2-40B4-BE49-F238E27FC236}">
                <a16:creationId xmlns:a16="http://schemas.microsoft.com/office/drawing/2014/main" id="{8D2690E6-3D13-E6B7-030A-997026DD7AA9}"/>
              </a:ext>
            </a:extLst>
          </p:cNvPr>
          <p:cNvSpPr txBox="1">
            <a:spLocks/>
          </p:cNvSpPr>
          <p:nvPr/>
        </p:nvSpPr>
        <p:spPr>
          <a:xfrm>
            <a:off x="4994102" y="852805"/>
            <a:ext cx="4576618" cy="52378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1400" dirty="0"/>
              <a:t>11 boroughs have a recycling rate of less than 30%, down from 13 last year</a:t>
            </a:r>
          </a:p>
          <a:p>
            <a:pPr>
              <a:lnSpc>
                <a:spcPct val="110000"/>
              </a:lnSpc>
            </a:pPr>
            <a:r>
              <a:rPr lang="en-GB" sz="1400" dirty="0"/>
              <a:t>Wandsworth and Brent’s increases were the second and third largest seen in England, after Cornwall (see Annex Table 1).</a:t>
            </a:r>
          </a:p>
          <a:p>
            <a:pPr>
              <a:lnSpc>
                <a:spcPct val="110000"/>
              </a:lnSpc>
            </a:pPr>
            <a:r>
              <a:rPr lang="en-GB" sz="1400" dirty="0"/>
              <a:t>Five other boroughs were among the top 20 biggest increases in England (Islington, Hammersmith &amp; Fulham, Newham, Westminster and Bexley), compared with only two last year.</a:t>
            </a:r>
          </a:p>
          <a:p>
            <a:pPr>
              <a:lnSpc>
                <a:spcPct val="110000"/>
              </a:lnSpc>
            </a:pPr>
            <a:r>
              <a:rPr lang="en-GB" sz="1400" dirty="0"/>
              <a:t>However, in common with last year, </a:t>
            </a:r>
            <a:r>
              <a:rPr lang="en-US" sz="1400" dirty="0"/>
              <a:t>there are no London boroughs in the top 20 local authorities with the highest recycling rates in England, see Annex Table 2.</a:t>
            </a:r>
          </a:p>
          <a:p>
            <a:pPr>
              <a:lnSpc>
                <a:spcPct val="110000"/>
              </a:lnSpc>
            </a:pPr>
            <a:endParaRPr lang="en-GB" sz="1400" dirty="0"/>
          </a:p>
        </p:txBody>
      </p:sp>
    </p:spTree>
    <p:extLst>
      <p:ext uri="{BB962C8B-B14F-4D97-AF65-F5344CB8AC3E}">
        <p14:creationId xmlns:p14="http://schemas.microsoft.com/office/powerpoint/2010/main" val="785546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E362F-1B85-C8B5-DEBD-DD04D8B988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76F76-FD5B-AD5F-E051-CD651201D31D}"/>
              </a:ext>
            </a:extLst>
          </p:cNvPr>
          <p:cNvSpPr>
            <a:spLocks noGrp="1"/>
          </p:cNvSpPr>
          <p:nvPr>
            <p:ph type="title"/>
          </p:nvPr>
        </p:nvSpPr>
        <p:spPr/>
        <p:txBody>
          <a:bodyPr/>
          <a:lstStyle/>
          <a:p>
            <a:r>
              <a:rPr lang="en-US" dirty="0"/>
              <a:t>London Boroughs Recycling Scorecard 2026</a:t>
            </a:r>
            <a:endParaRPr lang="en-GB" dirty="0"/>
          </a:p>
        </p:txBody>
      </p:sp>
      <p:sp>
        <p:nvSpPr>
          <p:cNvPr id="7" name="TextBox 6">
            <a:extLst>
              <a:ext uri="{FF2B5EF4-FFF2-40B4-BE49-F238E27FC236}">
                <a16:creationId xmlns:a16="http://schemas.microsoft.com/office/drawing/2014/main" id="{C7A9F58C-D6E5-E4A8-4880-34679BCF7311}"/>
              </a:ext>
            </a:extLst>
          </p:cNvPr>
          <p:cNvSpPr txBox="1"/>
          <p:nvPr/>
        </p:nvSpPr>
        <p:spPr>
          <a:xfrm>
            <a:off x="790800" y="2267430"/>
            <a:ext cx="2986723" cy="738664"/>
          </a:xfrm>
          <a:prstGeom prst="rect">
            <a:avLst/>
          </a:prstGeom>
          <a:noFill/>
        </p:spPr>
        <p:txBody>
          <a:bodyPr wrap="square">
            <a:spAutoFit/>
          </a:bodyPr>
          <a:lstStyle/>
          <a:p>
            <a:r>
              <a:rPr lang="en-US" sz="1400" b="1" dirty="0"/>
              <a:t>2025 London Boroughs Recycling Scorecard: boroughs with highest and lowest recycling rates</a:t>
            </a:r>
          </a:p>
        </p:txBody>
      </p:sp>
      <p:graphicFrame>
        <p:nvGraphicFramePr>
          <p:cNvPr id="8" name="Object 7">
            <a:extLst>
              <a:ext uri="{FF2B5EF4-FFF2-40B4-BE49-F238E27FC236}">
                <a16:creationId xmlns:a16="http://schemas.microsoft.com/office/drawing/2014/main" id="{94DAF1EB-D5B7-F39D-5E95-E5F5FEEDDCE8}"/>
              </a:ext>
            </a:extLst>
          </p:cNvPr>
          <p:cNvGraphicFramePr>
            <a:graphicFrameLocks noChangeAspect="1"/>
          </p:cNvGraphicFramePr>
          <p:nvPr>
            <p:extLst>
              <p:ext uri="{D42A27DB-BD31-4B8C-83A1-F6EECF244321}">
                <p14:modId xmlns:p14="http://schemas.microsoft.com/office/powerpoint/2010/main" val="1618914623"/>
              </p:ext>
            </p:extLst>
          </p:nvPr>
        </p:nvGraphicFramePr>
        <p:xfrm>
          <a:off x="3888526" y="548639"/>
          <a:ext cx="5255474" cy="6277539"/>
        </p:xfrm>
        <a:graphic>
          <a:graphicData uri="http://schemas.openxmlformats.org/presentationml/2006/ole">
            <mc:AlternateContent xmlns:mc="http://schemas.openxmlformats.org/markup-compatibility/2006">
              <mc:Choice xmlns:v="urn:schemas-microsoft-com:vml" Requires="v">
                <p:oleObj name="Worksheet" r:id="rId2" imgW="5574898" imgH="6660175" progId="Excel.Sheet.12">
                  <p:embed/>
                </p:oleObj>
              </mc:Choice>
              <mc:Fallback>
                <p:oleObj name="Worksheet" r:id="rId2" imgW="5574898" imgH="6660175" progId="Excel.Sheet.12">
                  <p:embed/>
                  <p:pic>
                    <p:nvPicPr>
                      <p:cNvPr id="8" name="Object 7">
                        <a:extLst>
                          <a:ext uri="{FF2B5EF4-FFF2-40B4-BE49-F238E27FC236}">
                            <a16:creationId xmlns:a16="http://schemas.microsoft.com/office/drawing/2014/main" id="{94DAF1EB-D5B7-F39D-5E95-E5F5FEEDDCE8}"/>
                          </a:ext>
                        </a:extLst>
                      </p:cNvPr>
                      <p:cNvPicPr/>
                      <p:nvPr/>
                    </p:nvPicPr>
                    <p:blipFill>
                      <a:blip r:embed="rId3"/>
                      <a:stretch>
                        <a:fillRect/>
                      </a:stretch>
                    </p:blipFill>
                    <p:spPr>
                      <a:xfrm>
                        <a:off x="3888526" y="548639"/>
                        <a:ext cx="5255474" cy="6277539"/>
                      </a:xfrm>
                      <a:prstGeom prst="rect">
                        <a:avLst/>
                      </a:prstGeom>
                    </p:spPr>
                  </p:pic>
                </p:oleObj>
              </mc:Fallback>
            </mc:AlternateContent>
          </a:graphicData>
        </a:graphic>
      </p:graphicFrame>
    </p:spTree>
    <p:extLst>
      <p:ext uri="{BB962C8B-B14F-4D97-AF65-F5344CB8AC3E}">
        <p14:creationId xmlns:p14="http://schemas.microsoft.com/office/powerpoint/2010/main" val="2641225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AE876-08C7-EB3F-0EC9-E98F2A57E6E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857E044-F7D7-3301-F87D-B64A492FD5A8}"/>
              </a:ext>
            </a:extLst>
          </p:cNvPr>
          <p:cNvPicPr>
            <a:picLocks noChangeAspect="1"/>
          </p:cNvPicPr>
          <p:nvPr/>
        </p:nvPicPr>
        <p:blipFill>
          <a:blip r:embed="rId2"/>
          <a:stretch>
            <a:fillRect/>
          </a:stretch>
        </p:blipFill>
        <p:spPr>
          <a:xfrm>
            <a:off x="4271558" y="609600"/>
            <a:ext cx="4034963" cy="6156959"/>
          </a:xfrm>
          <a:prstGeom prst="rect">
            <a:avLst/>
          </a:prstGeom>
        </p:spPr>
      </p:pic>
      <p:sp>
        <p:nvSpPr>
          <p:cNvPr id="2" name="Title 1">
            <a:extLst>
              <a:ext uri="{FF2B5EF4-FFF2-40B4-BE49-F238E27FC236}">
                <a16:creationId xmlns:a16="http://schemas.microsoft.com/office/drawing/2014/main" id="{9AF04326-332B-93FF-9480-6F6798DA8001}"/>
              </a:ext>
            </a:extLst>
          </p:cNvPr>
          <p:cNvSpPr>
            <a:spLocks noGrp="1"/>
          </p:cNvSpPr>
          <p:nvPr>
            <p:ph type="title"/>
          </p:nvPr>
        </p:nvSpPr>
        <p:spPr/>
        <p:txBody>
          <a:bodyPr/>
          <a:lstStyle/>
          <a:p>
            <a:r>
              <a:rPr lang="en-US" dirty="0"/>
              <a:t>London Boroughs Recycling Scorecard 2026</a:t>
            </a:r>
            <a:endParaRPr lang="en-GB" dirty="0"/>
          </a:p>
        </p:txBody>
      </p:sp>
      <p:sp>
        <p:nvSpPr>
          <p:cNvPr id="7" name="TextBox 6">
            <a:extLst>
              <a:ext uri="{FF2B5EF4-FFF2-40B4-BE49-F238E27FC236}">
                <a16:creationId xmlns:a16="http://schemas.microsoft.com/office/drawing/2014/main" id="{FFE03D3E-0A90-F5F5-180F-2DFD4A79DEE5}"/>
              </a:ext>
            </a:extLst>
          </p:cNvPr>
          <p:cNvSpPr txBox="1"/>
          <p:nvPr/>
        </p:nvSpPr>
        <p:spPr>
          <a:xfrm>
            <a:off x="804516" y="2267430"/>
            <a:ext cx="2986723" cy="738664"/>
          </a:xfrm>
          <a:prstGeom prst="rect">
            <a:avLst/>
          </a:prstGeom>
          <a:noFill/>
        </p:spPr>
        <p:txBody>
          <a:bodyPr wrap="square">
            <a:spAutoFit/>
          </a:bodyPr>
          <a:lstStyle/>
          <a:p>
            <a:r>
              <a:rPr lang="en-US" sz="1400" b="1" dirty="0"/>
              <a:t>Change in rank order of boroughs on recycling scorecard between 2024 and 2025</a:t>
            </a:r>
          </a:p>
        </p:txBody>
      </p:sp>
    </p:spTree>
    <p:extLst>
      <p:ext uri="{BB962C8B-B14F-4D97-AF65-F5344CB8AC3E}">
        <p14:creationId xmlns:p14="http://schemas.microsoft.com/office/powerpoint/2010/main" val="2574459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C0A5D-7847-7D58-EC6C-930F672428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1CD168-C245-444F-AACB-F8AFD65D21BD}"/>
              </a:ext>
            </a:extLst>
          </p:cNvPr>
          <p:cNvSpPr>
            <a:spLocks noGrp="1"/>
          </p:cNvSpPr>
          <p:nvPr>
            <p:ph type="title"/>
          </p:nvPr>
        </p:nvSpPr>
        <p:spPr/>
        <p:txBody>
          <a:bodyPr/>
          <a:lstStyle/>
          <a:p>
            <a:r>
              <a:rPr lang="en-US" dirty="0"/>
              <a:t>London Boroughs Recycling Scorecard 2026</a:t>
            </a:r>
            <a:endParaRPr lang="en-GB" dirty="0"/>
          </a:p>
        </p:txBody>
      </p:sp>
      <p:graphicFrame>
        <p:nvGraphicFramePr>
          <p:cNvPr id="4" name="Object 3">
            <a:extLst>
              <a:ext uri="{FF2B5EF4-FFF2-40B4-BE49-F238E27FC236}">
                <a16:creationId xmlns:a16="http://schemas.microsoft.com/office/drawing/2014/main" id="{982E84F7-5714-EA0D-BB3C-A4689BE0AEFF}"/>
              </a:ext>
            </a:extLst>
          </p:cNvPr>
          <p:cNvGraphicFramePr>
            <a:graphicFrameLocks noChangeAspect="1"/>
          </p:cNvGraphicFramePr>
          <p:nvPr>
            <p:extLst>
              <p:ext uri="{D42A27DB-BD31-4B8C-83A1-F6EECF244321}">
                <p14:modId xmlns:p14="http://schemas.microsoft.com/office/powerpoint/2010/main" val="1702637503"/>
              </p:ext>
            </p:extLst>
          </p:nvPr>
        </p:nvGraphicFramePr>
        <p:xfrm>
          <a:off x="2451190" y="650300"/>
          <a:ext cx="5329775" cy="5946443"/>
        </p:xfrm>
        <a:graphic>
          <a:graphicData uri="http://schemas.openxmlformats.org/presentationml/2006/ole">
            <mc:AlternateContent xmlns:mc="http://schemas.openxmlformats.org/markup-compatibility/2006">
              <mc:Choice xmlns:v="urn:schemas-microsoft-com:vml" Requires="v">
                <p:oleObj name="Worksheet" r:id="rId2" imgW="6446581" imgH="7193280" progId="Excel.Sheet.12">
                  <p:embed/>
                </p:oleObj>
              </mc:Choice>
              <mc:Fallback>
                <p:oleObj name="Worksheet" r:id="rId2" imgW="6446581" imgH="7193280" progId="Excel.Sheet.12">
                  <p:embed/>
                  <p:pic>
                    <p:nvPicPr>
                      <p:cNvPr id="4" name="Object 3">
                        <a:extLst>
                          <a:ext uri="{FF2B5EF4-FFF2-40B4-BE49-F238E27FC236}">
                            <a16:creationId xmlns:a16="http://schemas.microsoft.com/office/drawing/2014/main" id="{982E84F7-5714-EA0D-BB3C-A4689BE0AEFF}"/>
                          </a:ext>
                        </a:extLst>
                      </p:cNvPr>
                      <p:cNvPicPr/>
                      <p:nvPr/>
                    </p:nvPicPr>
                    <p:blipFill>
                      <a:blip r:embed="rId3"/>
                      <a:stretch>
                        <a:fillRect/>
                      </a:stretch>
                    </p:blipFill>
                    <p:spPr>
                      <a:xfrm>
                        <a:off x="2451190" y="650300"/>
                        <a:ext cx="5329775" cy="5946443"/>
                      </a:xfrm>
                      <a:prstGeom prst="rect">
                        <a:avLst/>
                      </a:prstGeom>
                    </p:spPr>
                  </p:pic>
                </p:oleObj>
              </mc:Fallback>
            </mc:AlternateContent>
          </a:graphicData>
        </a:graphic>
      </p:graphicFrame>
    </p:spTree>
    <p:extLst>
      <p:ext uri="{BB962C8B-B14F-4D97-AF65-F5344CB8AC3E}">
        <p14:creationId xmlns:p14="http://schemas.microsoft.com/office/powerpoint/2010/main" val="344059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80FCB-091B-949D-73E2-F4000DDD7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2364D3-1C18-5E95-BEC1-9B9824AD5402}"/>
              </a:ext>
            </a:extLst>
          </p:cNvPr>
          <p:cNvSpPr>
            <a:spLocks noGrp="1"/>
          </p:cNvSpPr>
          <p:nvPr>
            <p:ph type="title"/>
          </p:nvPr>
        </p:nvSpPr>
        <p:spPr>
          <a:xfrm>
            <a:off x="340822" y="13652"/>
            <a:ext cx="9107978" cy="839153"/>
          </a:xfrm>
        </p:spPr>
        <p:txBody>
          <a:bodyPr>
            <a:normAutofit/>
          </a:bodyPr>
          <a:lstStyle/>
          <a:p>
            <a:r>
              <a:rPr lang="en-US" dirty="0"/>
              <a:t>London Boroughs Recycling Scorecard 2026 - </a:t>
            </a:r>
            <a:r>
              <a:rPr lang="en-GB" dirty="0"/>
              <a:t>Amount of waste collected per person</a:t>
            </a:r>
          </a:p>
        </p:txBody>
      </p:sp>
      <p:sp>
        <p:nvSpPr>
          <p:cNvPr id="3" name="Content Placeholder 2">
            <a:extLst>
              <a:ext uri="{FF2B5EF4-FFF2-40B4-BE49-F238E27FC236}">
                <a16:creationId xmlns:a16="http://schemas.microsoft.com/office/drawing/2014/main" id="{72C1188D-6A4F-7B2E-13EC-4BA2C90A48FA}"/>
              </a:ext>
            </a:extLst>
          </p:cNvPr>
          <p:cNvSpPr>
            <a:spLocks noGrp="1"/>
          </p:cNvSpPr>
          <p:nvPr>
            <p:ph idx="1"/>
          </p:nvPr>
        </p:nvSpPr>
        <p:spPr/>
        <p:txBody>
          <a:bodyPr>
            <a:normAutofit/>
          </a:bodyPr>
          <a:lstStyle/>
          <a:p>
            <a:pPr>
              <a:lnSpc>
                <a:spcPct val="100000"/>
              </a:lnSpc>
            </a:pPr>
            <a:r>
              <a:rPr lang="en-US" sz="1400" dirty="0"/>
              <a:t>This is the total amount of waste collected per person regardless of whether it was sent for recycling, composting or disposal. The lowest rate was 201kg per person in Ealing and the highest 406kg in Westminster. </a:t>
            </a:r>
          </a:p>
          <a:p>
            <a:pPr>
              <a:lnSpc>
                <a:spcPct val="100000"/>
              </a:lnSpc>
            </a:pPr>
            <a:r>
              <a:rPr lang="en-US" sz="1400" dirty="0"/>
              <a:t>Nine of the 20 English local authorities with the lowest kg of household waste collected per person are London boroughs, including all of the six lowest. This is unchanged from last year, see Annex Table 3.</a:t>
            </a:r>
          </a:p>
          <a:p>
            <a:pPr>
              <a:lnSpc>
                <a:spcPct val="100000"/>
              </a:lnSpc>
            </a:pPr>
            <a:r>
              <a:rPr lang="en-US" sz="1400" dirty="0"/>
              <a:t>City of London and Islington were the English local authorities with the largest decrease in waste collected per person over the previous year, with Ealing, Redbridge and Hackney also in the top 20, see Table 4.</a:t>
            </a:r>
          </a:p>
          <a:p>
            <a:pPr marL="0" indent="0">
              <a:buNone/>
            </a:pPr>
            <a:endParaRPr lang="en-GB" sz="1400" dirty="0"/>
          </a:p>
        </p:txBody>
      </p:sp>
      <p:graphicFrame>
        <p:nvGraphicFramePr>
          <p:cNvPr id="5" name="Chart 4">
            <a:extLst>
              <a:ext uri="{FF2B5EF4-FFF2-40B4-BE49-F238E27FC236}">
                <a16:creationId xmlns:a16="http://schemas.microsoft.com/office/drawing/2014/main" id="{F5D3B665-6269-1776-B414-F523A9369950}"/>
              </a:ext>
            </a:extLst>
          </p:cNvPr>
          <p:cNvGraphicFramePr>
            <a:graphicFrameLocks/>
          </p:cNvGraphicFramePr>
          <p:nvPr>
            <p:extLst>
              <p:ext uri="{D42A27DB-BD31-4B8C-83A1-F6EECF244321}">
                <p14:modId xmlns:p14="http://schemas.microsoft.com/office/powerpoint/2010/main" val="4239736140"/>
              </p:ext>
            </p:extLst>
          </p:nvPr>
        </p:nvGraphicFramePr>
        <p:xfrm>
          <a:off x="5125720" y="860910"/>
          <a:ext cx="6471458" cy="42698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1912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5F13F-8272-A44F-FC7C-C4C5422626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16322-0BD4-8FE2-E6FE-2924F0A7984C}"/>
              </a:ext>
            </a:extLst>
          </p:cNvPr>
          <p:cNvSpPr>
            <a:spLocks noGrp="1"/>
          </p:cNvSpPr>
          <p:nvPr>
            <p:ph type="title"/>
          </p:nvPr>
        </p:nvSpPr>
        <p:spPr/>
        <p:txBody>
          <a:bodyPr>
            <a:normAutofit/>
          </a:bodyPr>
          <a:lstStyle/>
          <a:p>
            <a:r>
              <a:rPr lang="en-US" dirty="0"/>
              <a:t>London Boroughs Recycling Scorecard</a:t>
            </a:r>
            <a:endParaRPr lang="en-GB" dirty="0"/>
          </a:p>
        </p:txBody>
      </p:sp>
      <p:graphicFrame>
        <p:nvGraphicFramePr>
          <p:cNvPr id="8" name="Object 7">
            <a:extLst>
              <a:ext uri="{FF2B5EF4-FFF2-40B4-BE49-F238E27FC236}">
                <a16:creationId xmlns:a16="http://schemas.microsoft.com/office/drawing/2014/main" id="{526876E5-72FA-F0F7-4D42-B1CB253F0E0B}"/>
              </a:ext>
            </a:extLst>
          </p:cNvPr>
          <p:cNvGraphicFramePr>
            <a:graphicFrameLocks noChangeAspect="1"/>
          </p:cNvGraphicFramePr>
          <p:nvPr>
            <p:extLst>
              <p:ext uri="{D42A27DB-BD31-4B8C-83A1-F6EECF244321}">
                <p14:modId xmlns:p14="http://schemas.microsoft.com/office/powerpoint/2010/main" val="24949283"/>
              </p:ext>
            </p:extLst>
          </p:nvPr>
        </p:nvGraphicFramePr>
        <p:xfrm>
          <a:off x="1977292" y="609597"/>
          <a:ext cx="4947138" cy="6156725"/>
        </p:xfrm>
        <a:graphic>
          <a:graphicData uri="http://schemas.openxmlformats.org/presentationml/2006/ole">
            <mc:AlternateContent xmlns:mc="http://schemas.openxmlformats.org/markup-compatibility/2006">
              <mc:Choice xmlns:v="urn:schemas-microsoft-com:vml" Requires="v">
                <p:oleObj name="Worksheet" r:id="rId2" imgW="5486400" imgH="6827520" progId="Excel.Sheet.12">
                  <p:embed/>
                </p:oleObj>
              </mc:Choice>
              <mc:Fallback>
                <p:oleObj name="Worksheet" r:id="rId2" imgW="5486400" imgH="6827520" progId="Excel.Sheet.12">
                  <p:embed/>
                  <p:pic>
                    <p:nvPicPr>
                      <p:cNvPr id="8" name="Object 7">
                        <a:extLst>
                          <a:ext uri="{FF2B5EF4-FFF2-40B4-BE49-F238E27FC236}">
                            <a16:creationId xmlns:a16="http://schemas.microsoft.com/office/drawing/2014/main" id="{526876E5-72FA-F0F7-4D42-B1CB253F0E0B}"/>
                          </a:ext>
                        </a:extLst>
                      </p:cNvPr>
                      <p:cNvPicPr/>
                      <p:nvPr/>
                    </p:nvPicPr>
                    <p:blipFill>
                      <a:blip r:embed="rId3"/>
                      <a:stretch>
                        <a:fillRect/>
                      </a:stretch>
                    </p:blipFill>
                    <p:spPr>
                      <a:xfrm>
                        <a:off x="1977292" y="609597"/>
                        <a:ext cx="4947138" cy="6156725"/>
                      </a:xfrm>
                      <a:prstGeom prst="rect">
                        <a:avLst/>
                      </a:prstGeom>
                    </p:spPr>
                  </p:pic>
                </p:oleObj>
              </mc:Fallback>
            </mc:AlternateContent>
          </a:graphicData>
        </a:graphic>
      </p:graphicFrame>
    </p:spTree>
    <p:extLst>
      <p:ext uri="{BB962C8B-B14F-4D97-AF65-F5344CB8AC3E}">
        <p14:creationId xmlns:p14="http://schemas.microsoft.com/office/powerpoint/2010/main" val="425212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93918-C77D-DB08-3A07-5ACB00418840}"/>
            </a:ext>
          </a:extLst>
        </p:cNvPr>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1A59E73-AE14-3EB8-0314-0058FA71F544}"/>
              </a:ext>
            </a:extLst>
          </p:cNvPr>
          <p:cNvGraphicFramePr>
            <a:graphicFrameLocks noChangeAspect="1"/>
          </p:cNvGraphicFramePr>
          <p:nvPr>
            <p:extLst>
              <p:ext uri="{D42A27DB-BD31-4B8C-83A1-F6EECF244321}">
                <p14:modId xmlns:p14="http://schemas.microsoft.com/office/powerpoint/2010/main" val="3546751581"/>
              </p:ext>
            </p:extLst>
          </p:nvPr>
        </p:nvGraphicFramePr>
        <p:xfrm>
          <a:off x="2480468" y="1013054"/>
          <a:ext cx="7231063" cy="4960937"/>
        </p:xfrm>
        <a:graphic>
          <a:graphicData uri="http://schemas.openxmlformats.org/presentationml/2006/ole">
            <mc:AlternateContent xmlns:mc="http://schemas.openxmlformats.org/markup-compatibility/2006">
              <mc:Choice xmlns:v="urn:schemas-microsoft-com:vml" Requires="v">
                <p:oleObj name="Worksheet" r:id="rId2" imgW="7231390" imgH="4960499" progId="Excel.Sheet.12">
                  <p:embed/>
                </p:oleObj>
              </mc:Choice>
              <mc:Fallback>
                <p:oleObj name="Worksheet" r:id="rId2" imgW="7231390" imgH="4960499" progId="Excel.Sheet.12">
                  <p:embed/>
                  <p:pic>
                    <p:nvPicPr>
                      <p:cNvPr id="2" name="Object 1">
                        <a:extLst>
                          <a:ext uri="{FF2B5EF4-FFF2-40B4-BE49-F238E27FC236}">
                            <a16:creationId xmlns:a16="http://schemas.microsoft.com/office/drawing/2014/main" id="{81A59E73-AE14-3EB8-0314-0058FA71F544}"/>
                          </a:ext>
                        </a:extLst>
                      </p:cNvPr>
                      <p:cNvPicPr/>
                      <p:nvPr/>
                    </p:nvPicPr>
                    <p:blipFill>
                      <a:blip r:embed="rId3"/>
                      <a:stretch>
                        <a:fillRect/>
                      </a:stretch>
                    </p:blipFill>
                    <p:spPr>
                      <a:xfrm>
                        <a:off x="2480468" y="1013054"/>
                        <a:ext cx="7231063" cy="4960937"/>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DE5C7A3B-56BE-13F4-7605-7E81CE06A911}"/>
              </a:ext>
            </a:extLst>
          </p:cNvPr>
          <p:cNvSpPr>
            <a:spLocks noGrp="1"/>
          </p:cNvSpPr>
          <p:nvPr>
            <p:ph type="title"/>
          </p:nvPr>
        </p:nvSpPr>
        <p:spPr/>
        <p:txBody>
          <a:bodyPr/>
          <a:lstStyle/>
          <a:p>
            <a:r>
              <a:rPr lang="en-US" dirty="0"/>
              <a:t>London Boroughs Recycling Scorecard 2026</a:t>
            </a:r>
            <a:endParaRPr lang="en-GB" dirty="0"/>
          </a:p>
        </p:txBody>
      </p:sp>
    </p:spTree>
    <p:extLst>
      <p:ext uri="{BB962C8B-B14F-4D97-AF65-F5344CB8AC3E}">
        <p14:creationId xmlns:p14="http://schemas.microsoft.com/office/powerpoint/2010/main" val="227432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51F8E-4585-D563-E85C-7BE57F59E5B1}"/>
            </a:ext>
          </a:extLst>
        </p:cNvPr>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CD58269-E47E-BEE0-870C-D22F5F07B13D}"/>
              </a:ext>
            </a:extLst>
          </p:cNvPr>
          <p:cNvGraphicFramePr>
            <a:graphicFrameLocks noChangeAspect="1"/>
          </p:cNvGraphicFramePr>
          <p:nvPr>
            <p:extLst>
              <p:ext uri="{D42A27DB-BD31-4B8C-83A1-F6EECF244321}">
                <p14:modId xmlns:p14="http://schemas.microsoft.com/office/powerpoint/2010/main" val="3047437180"/>
              </p:ext>
            </p:extLst>
          </p:nvPr>
        </p:nvGraphicFramePr>
        <p:xfrm>
          <a:off x="3122612" y="1039812"/>
          <a:ext cx="6042025" cy="4778375"/>
        </p:xfrm>
        <a:graphic>
          <a:graphicData uri="http://schemas.openxmlformats.org/presentationml/2006/ole">
            <mc:AlternateContent xmlns:mc="http://schemas.openxmlformats.org/markup-compatibility/2006">
              <mc:Choice xmlns:v="urn:schemas-microsoft-com:vml" Requires="v">
                <p:oleObj name="Worksheet" r:id="rId2" imgW="6042549" imgH="4777619" progId="Excel.Sheet.12">
                  <p:embed/>
                </p:oleObj>
              </mc:Choice>
              <mc:Fallback>
                <p:oleObj name="Worksheet" r:id="rId2" imgW="6042549" imgH="4777619" progId="Excel.Sheet.12">
                  <p:embed/>
                  <p:pic>
                    <p:nvPicPr>
                      <p:cNvPr id="2" name="Object 1">
                        <a:extLst>
                          <a:ext uri="{FF2B5EF4-FFF2-40B4-BE49-F238E27FC236}">
                            <a16:creationId xmlns:a16="http://schemas.microsoft.com/office/drawing/2014/main" id="{7CD58269-E47E-BEE0-870C-D22F5F07B13D}"/>
                          </a:ext>
                        </a:extLst>
                      </p:cNvPr>
                      <p:cNvPicPr/>
                      <p:nvPr/>
                    </p:nvPicPr>
                    <p:blipFill>
                      <a:blip r:embed="rId3"/>
                      <a:stretch>
                        <a:fillRect/>
                      </a:stretch>
                    </p:blipFill>
                    <p:spPr>
                      <a:xfrm>
                        <a:off x="3122612" y="1039812"/>
                        <a:ext cx="6042025" cy="4778375"/>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278CAE0C-8CEE-50CC-66B7-4452500A491F}"/>
              </a:ext>
            </a:extLst>
          </p:cNvPr>
          <p:cNvSpPr>
            <a:spLocks noGrp="1"/>
          </p:cNvSpPr>
          <p:nvPr>
            <p:ph type="title"/>
          </p:nvPr>
        </p:nvSpPr>
        <p:spPr/>
        <p:txBody>
          <a:bodyPr/>
          <a:lstStyle/>
          <a:p>
            <a:r>
              <a:rPr lang="en-US" dirty="0"/>
              <a:t>London Boroughs Recycling Scorecard 2026</a:t>
            </a:r>
            <a:endParaRPr lang="en-GB" dirty="0"/>
          </a:p>
        </p:txBody>
      </p:sp>
    </p:spTree>
    <p:extLst>
      <p:ext uri="{BB962C8B-B14F-4D97-AF65-F5344CB8AC3E}">
        <p14:creationId xmlns:p14="http://schemas.microsoft.com/office/powerpoint/2010/main" val="1588383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4883</TotalTime>
  <Words>599</Words>
  <Application>Microsoft Office PowerPoint</Application>
  <PresentationFormat>Widescreen</PresentationFormat>
  <Paragraphs>36</Paragraphs>
  <Slides>12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20" baseType="lpstr">
      <vt:lpstr>Aptos</vt:lpstr>
      <vt:lpstr>Aptos Display</vt:lpstr>
      <vt:lpstr>Aptos Narrow</vt:lpstr>
      <vt:lpstr>Arial</vt:lpstr>
      <vt:lpstr>Calibri</vt:lpstr>
      <vt:lpstr>Office Theme</vt:lpstr>
      <vt:lpstr>Worksheet</vt:lpstr>
      <vt:lpstr>Microsoft Excel Worksheet</vt:lpstr>
      <vt:lpstr>London Boroughs Recycling Scorecard 2026</vt:lpstr>
      <vt:lpstr>London Boroughs Recycling Scorecard 2026 - Borough comparisons </vt:lpstr>
      <vt:lpstr>London Boroughs Recycling Scorecard 2026</vt:lpstr>
      <vt:lpstr>London Boroughs Recycling Scorecard 2026</vt:lpstr>
      <vt:lpstr>London Boroughs Recycling Scorecard 2026</vt:lpstr>
      <vt:lpstr>London Boroughs Recycling Scorecard 2026 - Amount of waste collected per person</vt:lpstr>
      <vt:lpstr>London Boroughs Recycling Scorecard</vt:lpstr>
      <vt:lpstr>London Boroughs Recycling Scorecard 2026</vt:lpstr>
      <vt:lpstr>London Boroughs Recycling Scorecard 2026</vt:lpstr>
      <vt:lpstr>London Boroughs Recycling Scorecard 2026</vt:lpstr>
      <vt:lpstr>London Boroughs Recycling Scorecard 2026</vt:lpstr>
      <vt:lpstr>London Boroughs Recycling Scorecard 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Melly</dc:creator>
  <cp:lastModifiedBy>James Melly</cp:lastModifiedBy>
  <cp:revision>2</cp:revision>
  <dcterms:created xsi:type="dcterms:W3CDTF">2025-03-19T11:47:31Z</dcterms:created>
  <dcterms:modified xsi:type="dcterms:W3CDTF">2026-04-07T08:51:18Z</dcterms:modified>
</cp:coreProperties>
</file>