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  <p:embeddedFont>
      <p:font typeface="Roboto Mon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9AA0A6"/>
          </p15:clr>
        </p15:guide>
        <p15:guide id="3" pos="4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Italic.fntdata"/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italic.fntdata"/><Relationship Id="rId12" Type="http://schemas.openxmlformats.org/officeDocument/2006/relationships/slide" Target="slides/slide6.xml"/><Relationship Id="rId34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37" Type="http://schemas.openxmlformats.org/officeDocument/2006/relationships/font" Target="fonts/RobotoMono-regular.fntdata"/><Relationship Id="rId14" Type="http://schemas.openxmlformats.org/officeDocument/2006/relationships/slide" Target="slides/slide8.xml"/><Relationship Id="rId36" Type="http://schemas.openxmlformats.org/officeDocument/2006/relationships/font" Target="fonts/Poppins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Mono-italic.fntdata"/><Relationship Id="rId16" Type="http://schemas.openxmlformats.org/officeDocument/2006/relationships/slide" Target="slides/slide10.xml"/><Relationship Id="rId38" Type="http://schemas.openxmlformats.org/officeDocument/2006/relationships/font" Target="fonts/RobotoMon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0a0153bf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0a0153bf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3c610c6c8_0_1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3c610c6c8_0_1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3c610c6c8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3c610c6c8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3c610c6c8_0_1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3c610c6c8_0_1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3c610c6c8_0_1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3c610c6c8_0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bfd43ad43_3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bfd43ad43_3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further on blog (block?)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Accessible</a:t>
            </a:r>
            <a:r>
              <a:rPr lang="en"/>
              <a:t> on community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3c610c6c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3c610c6c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3c610c6c8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3c610c6c8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3c610c6c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3c610c6c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3c610c6c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3c610c6c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3c610c6c8_0_1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3c610c6c8_0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3c610c6c8_0_1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3c610c6c8_0_1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3c610c6c8_0_1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3c610c6c8_0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3c610c6c8_0_1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3c610c6c8_0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3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/>
          <p:nvPr/>
        </p:nvSpPr>
        <p:spPr>
          <a:xfrm flipH="1">
            <a:off x="-1239212" y="0"/>
            <a:ext cx="6193200" cy="5143500"/>
          </a:xfrm>
          <a:prstGeom prst="parallelogram">
            <a:avLst>
              <a:gd fmla="val 25000" name="adj"/>
            </a:avLst>
          </a:prstGeom>
          <a:solidFill>
            <a:srgbClr val="002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534"/>
              </a:solidFill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3">
            <a:alphaModFix/>
          </a:blip>
          <a:srcRect b="-489" l="0" r="0" t="-171103"/>
          <a:stretch/>
        </p:blipFill>
        <p:spPr>
          <a:xfrm rot="10800000">
            <a:off x="4269041" y="4597033"/>
            <a:ext cx="6367150" cy="14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flipH="1" rot="10800000">
            <a:off x="0" y="250"/>
            <a:ext cx="1442400" cy="1414500"/>
          </a:xfrm>
          <a:prstGeom prst="rtTriangle">
            <a:avLst/>
          </a:prstGeom>
          <a:solidFill>
            <a:srgbClr val="AB6B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/>
        </p:nvSpPr>
        <p:spPr>
          <a:xfrm>
            <a:off x="373700" y="1795400"/>
            <a:ext cx="41457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E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Title</a:t>
            </a:r>
            <a:endParaRPr sz="4000">
              <a:solidFill>
                <a:srgbClr val="00EB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Subtitle</a:t>
            </a:r>
            <a:endParaRPr sz="18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EB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25" y="4335450"/>
            <a:ext cx="2111449" cy="4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3344700"/>
            <a:ext cx="1799100" cy="1798800"/>
          </a:xfrm>
          <a:prstGeom prst="rtTriangle">
            <a:avLst/>
          </a:prstGeom>
          <a:solidFill>
            <a:srgbClr val="FF54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4572000" y="0"/>
            <a:ext cx="4571700" cy="5143500"/>
          </a:xfrm>
          <a:prstGeom prst="rect">
            <a:avLst/>
          </a:prstGeom>
          <a:solidFill>
            <a:srgbClr val="00EB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 rot="10800000">
            <a:off x="2772900" y="-5569"/>
            <a:ext cx="1799100" cy="1798800"/>
          </a:xfrm>
          <a:prstGeom prst="rtTriangle">
            <a:avLst/>
          </a:prstGeom>
          <a:solidFill>
            <a:srgbClr val="002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 txBox="1"/>
          <p:nvPr/>
        </p:nvSpPr>
        <p:spPr>
          <a:xfrm>
            <a:off x="5462175" y="488617"/>
            <a:ext cx="3370200" cy="40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14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1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14D"/>
              </a:solidFill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4571875" y="4112973"/>
            <a:ext cx="4571700" cy="1036200"/>
          </a:xfrm>
          <a:prstGeom prst="rect">
            <a:avLst/>
          </a:prstGeom>
          <a:solidFill>
            <a:srgbClr val="002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 flipH="1">
            <a:off x="7344600" y="3350269"/>
            <a:ext cx="1799100" cy="1798800"/>
          </a:xfrm>
          <a:prstGeom prst="rtTriangle">
            <a:avLst/>
          </a:prstGeom>
          <a:solidFill>
            <a:srgbClr val="FF54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 flipH="1">
            <a:off x="7325958" y="3886969"/>
            <a:ext cx="1286700" cy="1262100"/>
          </a:xfrm>
          <a:prstGeom prst="rtTriangle">
            <a:avLst/>
          </a:prstGeom>
          <a:solidFill>
            <a:srgbClr val="FDE2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10601"/>
            <a:ext cx="4571700" cy="10619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03450" y="1672513"/>
            <a:ext cx="3964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00214D"/>
                </a:solidFill>
                <a:latin typeface="Poppins"/>
                <a:ea typeface="Poppins"/>
                <a:cs typeface="Poppins"/>
                <a:sym typeface="Poppins"/>
              </a:rPr>
              <a:t>Last</a:t>
            </a:r>
            <a:endParaRPr b="1" sz="3600">
              <a:solidFill>
                <a:srgbClr val="00214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00214D"/>
                </a:solidFill>
                <a:latin typeface="Poppins"/>
                <a:ea typeface="Poppins"/>
                <a:cs typeface="Poppins"/>
                <a:sym typeface="Poppins"/>
              </a:rPr>
              <a:t>Year</a:t>
            </a:r>
            <a:endParaRPr b="1" sz="3600">
              <a:solidFill>
                <a:srgbClr val="0021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564" l="0" r="0" t="564"/>
          <a:stretch/>
        </p:blipFill>
        <p:spPr>
          <a:xfrm>
            <a:off x="403925" y="286738"/>
            <a:ext cx="543498" cy="5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 sz="1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 sz="1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Poppins SemiBold"/>
              <a:buChar char="●"/>
              <a:defRPr sz="2400">
                <a:solidFill>
                  <a:srgbClr val="00214D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○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■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●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○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■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●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○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400"/>
              <a:buFont typeface="Lato"/>
              <a:buChar char="■"/>
              <a:defRPr sz="24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●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○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"/>
              <a:buFont typeface="Lato"/>
              <a:buChar char="■"/>
              <a:defRPr sz="1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Poppins SemiBold"/>
              <a:buChar char="●"/>
              <a:defRPr sz="4800">
                <a:solidFill>
                  <a:srgbClr val="00214D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○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■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●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○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■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●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○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800"/>
              <a:buFont typeface="Lato"/>
              <a:buChar char="■"/>
              <a:defRPr sz="48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1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Poppins SemiBold"/>
              <a:buChar char="●"/>
              <a:defRPr sz="4200">
                <a:solidFill>
                  <a:srgbClr val="00214D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○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■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●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○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■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●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○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4200"/>
              <a:buFont typeface="Lato"/>
              <a:buChar char="■"/>
              <a:defRPr sz="42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100"/>
              <a:buFont typeface="Lato"/>
              <a:buNone/>
              <a:defRPr sz="2100"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None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Poppins SemiBold"/>
              <a:buChar char="●"/>
              <a:defRPr sz="12000">
                <a:solidFill>
                  <a:srgbClr val="00214D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○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■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●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○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■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●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○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2000"/>
              <a:buFont typeface="Roboto"/>
              <a:buChar char="■"/>
              <a:defRPr sz="12000"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●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○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400"/>
              <a:buFont typeface="Lato"/>
              <a:buChar char="■"/>
              <a:defRPr>
                <a:solidFill>
                  <a:srgbClr val="0021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rgbClr val="00214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/>
          <p:nvPr/>
        </p:nvSpPr>
        <p:spPr>
          <a:xfrm flipH="1">
            <a:off x="7340700" y="3543300"/>
            <a:ext cx="1803300" cy="160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5"/>
          <p:cNvSpPr/>
          <p:nvPr/>
        </p:nvSpPr>
        <p:spPr>
          <a:xfrm flipH="1" rot="10800000">
            <a:off x="-885825" y="0"/>
            <a:ext cx="9182100" cy="8010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 flipH="1" rot="10800000">
            <a:off x="-5876900" y="4341225"/>
            <a:ext cx="9182100" cy="8010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/>
        </p:nvSpPr>
        <p:spPr>
          <a:xfrm>
            <a:off x="593600" y="1164150"/>
            <a:ext cx="42381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Location of Development - Building in Car </a:t>
            </a:r>
            <a:r>
              <a:rPr b="1" lang="en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Dependency</a:t>
            </a:r>
            <a:r>
              <a:rPr b="1" lang="en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0EBC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3095625" y="-923925"/>
            <a:ext cx="32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619750" y="4341225"/>
            <a:ext cx="37983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75" y="3927675"/>
            <a:ext cx="1582098" cy="3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5">
            <a:alphaModFix/>
          </a:blip>
          <a:srcRect b="8214" l="5632" r="5392" t="10213"/>
          <a:stretch/>
        </p:blipFill>
        <p:spPr>
          <a:xfrm>
            <a:off x="776625" y="4430550"/>
            <a:ext cx="1247675" cy="71295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34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211" name="Google Shape;211;p34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4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4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4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800" y="304813"/>
            <a:ext cx="6250699" cy="439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35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223" name="Google Shape;223;p35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5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" name="Google Shape;228;p35"/>
          <p:cNvPicPr preferRelativeResize="0"/>
          <p:nvPr/>
        </p:nvPicPr>
        <p:blipFill rotWithShape="1">
          <a:blip r:embed="rId4">
            <a:alphaModFix/>
          </a:blip>
          <a:srcRect b="2315" l="0" r="0" t="0"/>
          <a:stretch/>
        </p:blipFill>
        <p:spPr>
          <a:xfrm>
            <a:off x="1056325" y="304800"/>
            <a:ext cx="6207476" cy="429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36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235" name="Google Shape;235;p36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5225"/>
            <a:ext cx="8839199" cy="321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7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247" name="Google Shape;247;p37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2" name="Google Shape;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375" y="547075"/>
            <a:ext cx="7219563" cy="3676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14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/>
        </p:nvSpPr>
        <p:spPr>
          <a:xfrm>
            <a:off x="791200" y="2250000"/>
            <a:ext cx="42381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1" sz="3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EBC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784375" y="0"/>
            <a:ext cx="7356601" cy="1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50" y="4207550"/>
            <a:ext cx="1439424" cy="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50" y="4350618"/>
            <a:ext cx="1251774" cy="2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/>
        </p:nvSpPr>
        <p:spPr>
          <a:xfrm>
            <a:off x="492475" y="2019150"/>
            <a:ext cx="42807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Location of Development </a:t>
            </a:r>
            <a:endParaRPr b="1"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What have we looked at</a:t>
            </a:r>
            <a:r>
              <a:rPr b="1" lang="en" sz="17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b="1" sz="17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EBC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/>
        </p:nvSpPr>
        <p:spPr>
          <a:xfrm>
            <a:off x="619750" y="1372475"/>
            <a:ext cx="78321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619750" y="574475"/>
            <a:ext cx="40833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XXX</a:t>
            </a:r>
            <a:endParaRPr b="1"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XXX</a:t>
            </a:r>
            <a:endParaRPr b="1" sz="3600">
              <a:solidFill>
                <a:srgbClr val="00EBC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25" y="574475"/>
            <a:ext cx="8349949" cy="3773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27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132" name="Google Shape;132;p27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619750" y="1372475"/>
            <a:ext cx="78321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619750" y="574475"/>
            <a:ext cx="40833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Destinations</a:t>
            </a:r>
            <a:endParaRPr b="1"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EBC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28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145" name="Google Shape;145;p28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38" y="1093672"/>
            <a:ext cx="8426575" cy="319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50" y="4350618"/>
            <a:ext cx="1251774" cy="2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492475" y="2019150"/>
            <a:ext cx="42807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Location of Development </a:t>
            </a:r>
            <a:endParaRPr b="1"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What did we find?</a:t>
            </a:r>
            <a:endParaRPr b="1" sz="17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EBC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30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163" name="Google Shape;163;p30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0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25" y="494075"/>
            <a:ext cx="7045055" cy="41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31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175" name="Google Shape;175;p31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0" name="Google Shape;1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46900"/>
            <a:ext cx="8839202" cy="343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25" y="228775"/>
            <a:ext cx="7910024" cy="425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32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188" name="Google Shape;188;p32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48" y="4697773"/>
            <a:ext cx="241800" cy="24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33"/>
          <p:cNvGrpSpPr/>
          <p:nvPr/>
        </p:nvGrpSpPr>
        <p:grpSpPr>
          <a:xfrm>
            <a:off x="7398177" y="3981317"/>
            <a:ext cx="1745534" cy="1174350"/>
            <a:chOff x="7057788" y="3752300"/>
            <a:chExt cx="2086213" cy="1403550"/>
          </a:xfrm>
        </p:grpSpPr>
        <p:sp>
          <p:nvSpPr>
            <p:cNvPr id="199" name="Google Shape;199;p33"/>
            <p:cNvSpPr/>
            <p:nvPr/>
          </p:nvSpPr>
          <p:spPr>
            <a:xfrm flipH="1">
              <a:off x="8448600" y="4448000"/>
              <a:ext cx="695400" cy="695700"/>
            </a:xfrm>
            <a:prstGeom prst="rtTriangle">
              <a:avLst/>
            </a:prstGeom>
            <a:solidFill>
              <a:srgbClr val="002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 flipH="1">
              <a:off x="8448600" y="375230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 flipH="1">
              <a:off x="7753188" y="3752300"/>
              <a:ext cx="695400" cy="695700"/>
            </a:xfrm>
            <a:prstGeom prst="rtTriangle">
              <a:avLst/>
            </a:prstGeom>
            <a:solidFill>
              <a:schemeClr val="accent1"/>
            </a:solidFill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 flipH="1">
              <a:off x="77531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 flipH="1">
              <a:off x="7057788" y="4460150"/>
              <a:ext cx="695400" cy="695700"/>
            </a:xfrm>
            <a:prstGeom prst="rtTriangle">
              <a:avLst/>
            </a:prstGeom>
            <a:noFill/>
            <a:ln cap="flat" cmpd="sng" w="9525">
              <a:solidFill>
                <a:srgbClr val="00E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875" y="304800"/>
            <a:ext cx="6731676" cy="439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12552"/>
      </a:dk1>
      <a:lt1>
        <a:srgbClr val="FFFFFF"/>
      </a:lt1>
      <a:dk2>
        <a:srgbClr val="001A41"/>
      </a:dk2>
      <a:lt2>
        <a:srgbClr val="01EBC7"/>
      </a:lt2>
      <a:accent1>
        <a:srgbClr val="01EBC7"/>
      </a:accent1>
      <a:accent2>
        <a:srgbClr val="00C4B3"/>
      </a:accent2>
      <a:accent3>
        <a:srgbClr val="FF5869"/>
      </a:accent3>
      <a:accent4>
        <a:srgbClr val="A342FF"/>
      </a:accent4>
      <a:accent5>
        <a:srgbClr val="72CAF1"/>
      </a:accent5>
      <a:accent6>
        <a:srgbClr val="FFDA22"/>
      </a:accent6>
      <a:hlink>
        <a:srgbClr val="01EB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