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5" r:id="rId2"/>
    <p:sldId id="309" r:id="rId3"/>
    <p:sldId id="306" r:id="rId4"/>
    <p:sldId id="307" r:id="rId5"/>
    <p:sldId id="311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7" autoAdjust="0"/>
  </p:normalViewPr>
  <p:slideViewPr>
    <p:cSldViewPr>
      <p:cViewPr varScale="1">
        <p:scale>
          <a:sx n="124" d="100"/>
          <a:sy n="124" d="100"/>
        </p:scale>
        <p:origin x="114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0404-53EA-4C54-B88B-47AEB9D9BDC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4D745-F79C-4D54-9534-017CB9365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6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4D745-F79C-4D54-9534-017CB93653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4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4D745-F79C-4D54-9534-017CB93653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911" y="1496669"/>
            <a:ext cx="5200650" cy="432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22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5155"/>
            <a:ext cx="59683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446426"/>
            <a:ext cx="10346690" cy="2837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climatexchange.org.uk/wp-content/uploads/2024/02/CXC-Reducing-car-use-through-parking-policies-August-2023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forthenorth.com/wp-content/uploads/Transport-and-social-exclusion-in-2024.25-2.pd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FD5D3-D119-432D-A5C7-26B136FEA1F3}"/>
              </a:ext>
            </a:extLst>
          </p:cNvPr>
          <p:cNvSpPr txBox="1"/>
          <p:nvPr/>
        </p:nvSpPr>
        <p:spPr>
          <a:xfrm>
            <a:off x="76200" y="381000"/>
            <a:ext cx="1203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+mn-lt"/>
              </a:rPr>
              <a:t>Plan for failure</a:t>
            </a:r>
          </a:p>
          <a:p>
            <a:pPr algn="ctr"/>
            <a:r>
              <a:rPr lang="en-GB" sz="2000" dirty="0">
                <a:latin typeface="+mn-lt"/>
              </a:rPr>
              <a:t>Lots of car parking, poor bus provision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331D76-FB7C-7D28-7A89-E16DB2E4EF87}"/>
              </a:ext>
            </a:extLst>
          </p:cNvPr>
          <p:cNvSpPr/>
          <p:nvPr/>
        </p:nvSpPr>
        <p:spPr>
          <a:xfrm>
            <a:off x="4876800" y="2133600"/>
            <a:ext cx="2438400" cy="1295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Bus services unattractive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76DA88-B6D2-C1DD-D9B6-EB36C09FC2DB}"/>
              </a:ext>
            </a:extLst>
          </p:cNvPr>
          <p:cNvSpPr/>
          <p:nvPr/>
        </p:nvSpPr>
        <p:spPr>
          <a:xfrm>
            <a:off x="7772400" y="4876800"/>
            <a:ext cx="2362200" cy="1295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Bus use drops</a:t>
            </a:r>
          </a:p>
          <a:p>
            <a:pPr algn="ctr"/>
            <a:r>
              <a:rPr lang="en-GB" b="1" dirty="0"/>
              <a:t>Congestion rises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8867C6-B8CD-BC2F-7CE7-7D3F7C9EDA93}"/>
              </a:ext>
            </a:extLst>
          </p:cNvPr>
          <p:cNvSpPr/>
          <p:nvPr/>
        </p:nvSpPr>
        <p:spPr>
          <a:xfrm>
            <a:off x="2057400" y="4800600"/>
            <a:ext cx="2362200" cy="1295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Bus services cut</a:t>
            </a:r>
          </a:p>
          <a:p>
            <a:pPr algn="ctr"/>
            <a:r>
              <a:rPr lang="en-GB" b="1" dirty="0"/>
              <a:t>Demand for more parking / roads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5756DDB-BC6C-BBCC-5F4A-363BBE207BAF}"/>
              </a:ext>
            </a:extLst>
          </p:cNvPr>
          <p:cNvSpPr/>
          <p:nvPr/>
        </p:nvSpPr>
        <p:spPr>
          <a:xfrm rot="3163002">
            <a:off x="7547353" y="3390900"/>
            <a:ext cx="17526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3E3A72-CC19-377A-99CA-8FA809E28545}"/>
              </a:ext>
            </a:extLst>
          </p:cNvPr>
          <p:cNvSpPr/>
          <p:nvPr/>
        </p:nvSpPr>
        <p:spPr>
          <a:xfrm rot="10800000">
            <a:off x="5219700" y="5181600"/>
            <a:ext cx="17526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AB410D-98C6-70A4-1858-0C12AD9C3DE9}"/>
              </a:ext>
            </a:extLst>
          </p:cNvPr>
          <p:cNvSpPr/>
          <p:nvPr/>
        </p:nvSpPr>
        <p:spPr>
          <a:xfrm rot="18563425">
            <a:off x="2874592" y="3333244"/>
            <a:ext cx="17526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3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raffic&#10;&#10;AI-generated content may be incorrect.">
            <a:extLst>
              <a:ext uri="{FF2B5EF4-FFF2-40B4-BE49-F238E27FC236}">
                <a16:creationId xmlns:a16="http://schemas.microsoft.com/office/drawing/2014/main" id="{ABE5C2C8-7DF7-401B-4E80-060CB779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" y="-10887"/>
            <a:ext cx="12020552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9CD87-B62F-CD09-A83F-44F4C13E3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0" t="40000" r="5000" b="29804"/>
          <a:stretch/>
        </p:blipFill>
        <p:spPr>
          <a:xfrm>
            <a:off x="680230" y="1752600"/>
            <a:ext cx="10918371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81065-E857-3FEC-2221-4CF2E866468B}"/>
              </a:ext>
            </a:extLst>
          </p:cNvPr>
          <p:cNvSpPr txBox="1"/>
          <p:nvPr/>
        </p:nvSpPr>
        <p:spPr>
          <a:xfrm>
            <a:off x="1371600" y="6223256"/>
            <a:ext cx="776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Reducing car use through parking policies: an evidence review</a:t>
            </a:r>
            <a:r>
              <a:rPr lang="en-GB" sz="1400" dirty="0"/>
              <a:t> - </a:t>
            </a:r>
            <a:r>
              <a:rPr lang="en-GB" sz="1400" dirty="0" err="1"/>
              <a:t>ClimateXChange</a:t>
            </a:r>
            <a:r>
              <a:rPr lang="en-GB" sz="1400" dirty="0"/>
              <a:t>, August 2023</a:t>
            </a:r>
            <a:endParaRPr lang="en-GB" sz="1400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E4AD4-5BCF-4AB3-9C85-C782834EB9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50" t="42025" r="5625" b="45555"/>
          <a:stretch/>
        </p:blipFill>
        <p:spPr>
          <a:xfrm>
            <a:off x="680231" y="4267200"/>
            <a:ext cx="10831538" cy="1034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33781-7E99-80DF-897E-046D992D839B}"/>
              </a:ext>
            </a:extLst>
          </p:cNvPr>
          <p:cNvSpPr txBox="1"/>
          <p:nvPr/>
        </p:nvSpPr>
        <p:spPr>
          <a:xfrm>
            <a:off x="2057400" y="609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+mn-lt"/>
              </a:rPr>
              <a:t>Impact of parking on car use</a:t>
            </a:r>
          </a:p>
        </p:txBody>
      </p:sp>
    </p:spTree>
    <p:extLst>
      <p:ext uri="{BB962C8B-B14F-4D97-AF65-F5344CB8AC3E}">
        <p14:creationId xmlns:p14="http://schemas.microsoft.com/office/powerpoint/2010/main" val="35492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AC01EA7-D8B4-00ED-E376-00096625B71E}"/>
              </a:ext>
            </a:extLst>
          </p:cNvPr>
          <p:cNvSpPr/>
          <p:nvPr/>
        </p:nvSpPr>
        <p:spPr>
          <a:xfrm>
            <a:off x="609600" y="533400"/>
            <a:ext cx="10972800" cy="48768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Across England, </a:t>
            </a:r>
            <a:r>
              <a:rPr lang="en-GB" sz="4400" b="1" u="sng" dirty="0"/>
              <a:t>11.2 million</a:t>
            </a:r>
            <a:r>
              <a:rPr lang="en-GB" sz="4400" b="1" dirty="0"/>
              <a:t> people face a high risk of social exclusion because of poorly performing, inaccessible, and inadequate transport systems.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A4C85-3393-8069-42D2-E0BD07FF8E61}"/>
              </a:ext>
            </a:extLst>
          </p:cNvPr>
          <p:cNvSpPr txBox="1"/>
          <p:nvPr/>
        </p:nvSpPr>
        <p:spPr>
          <a:xfrm>
            <a:off x="0" y="632460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Transport and social exclusion in the North 2024-25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- Transport for the North,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8920-AEF6-9CAE-9E52-EAF352C0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81000"/>
            <a:ext cx="8150861" cy="67710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economics are key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F1E7-21CB-3E90-CA9F-B953CA7CD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890355"/>
            <a:ext cx="10346690" cy="39395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People paying fares to improve viability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Competitive pricing compared to parking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Good service levels to attract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Priority measures to bypass congestion (to avoid rising costs)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Franchising / funding to provide a comprehensive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Simplified ticketing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Integrated services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D9AAA-8182-D3CC-54D7-2A45E6133B75}"/>
              </a:ext>
            </a:extLst>
          </p:cNvPr>
          <p:cNvSpPr txBox="1"/>
          <p:nvPr/>
        </p:nvSpPr>
        <p:spPr>
          <a:xfrm>
            <a:off x="838200" y="1305580"/>
            <a:ext cx="266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n-lt"/>
              </a:rPr>
              <a:t>Buses need:</a:t>
            </a:r>
          </a:p>
        </p:txBody>
      </p:sp>
    </p:spTree>
    <p:extLst>
      <p:ext uri="{BB962C8B-B14F-4D97-AF65-F5344CB8AC3E}">
        <p14:creationId xmlns:p14="http://schemas.microsoft.com/office/powerpoint/2010/main" val="46194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138</Words>
  <Application>Microsoft Office PowerPoint</Application>
  <PresentationFormat>Widescreen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The economics are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Grace Harrison-Porter</dc:creator>
  <cp:lastModifiedBy>Chris Todd</cp:lastModifiedBy>
  <cp:revision>6</cp:revision>
  <dcterms:created xsi:type="dcterms:W3CDTF">2025-11-12T17:14:39Z</dcterms:created>
  <dcterms:modified xsi:type="dcterms:W3CDTF">2026-03-18T11:25:23Z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2025-11-12T00:00:00Z</vt:filetime>
  </property>
  <property fmtid="{D5CDD505-2E9C-101B-9397-08002B2CF9AE}" pid="5" name="Producer">
    <vt:lpwstr>Microsoft® PowerPoint® for Microsoft 365</vt:lpwstr>
  </property>
</Properties>
</file>