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71" r:id="rId7"/>
    <p:sldId id="279" r:id="rId8"/>
    <p:sldId id="280" r:id="rId9"/>
    <p:sldId id="272" r:id="rId10"/>
    <p:sldId id="273" r:id="rId11"/>
    <p:sldId id="281" r:id="rId12"/>
    <p:sldId id="284" r:id="rId13"/>
    <p:sldId id="283" r:id="rId14"/>
    <p:sldId id="282"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BF73A-98CC-4A75-9DED-19FA0611ADE5}" v="21" dt="2023-05-17T12:38:4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9" autoAdjust="0"/>
    <p:restoredTop sz="94660"/>
  </p:normalViewPr>
  <p:slideViewPr>
    <p:cSldViewPr snapToGrid="0">
      <p:cViewPr varScale="1">
        <p:scale>
          <a:sx n="114" d="100"/>
          <a:sy n="114"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Roberts" userId="40d2a06a-8328-417b-b1c7-23e56e90a36d" providerId="ADAL" clId="{494BF73A-98CC-4A75-9DED-19FA0611ADE5}"/>
    <pc:docChg chg="undo redo custSel addSld delSld modSld sldOrd">
      <pc:chgData name="Alice Roberts" userId="40d2a06a-8328-417b-b1c7-23e56e90a36d" providerId="ADAL" clId="{494BF73A-98CC-4A75-9DED-19FA0611ADE5}" dt="2023-05-18T09:12:31.564" v="4785" actId="20577"/>
      <pc:docMkLst>
        <pc:docMk/>
      </pc:docMkLst>
      <pc:sldChg chg="modSp mod">
        <pc:chgData name="Alice Roberts" userId="40d2a06a-8328-417b-b1c7-23e56e90a36d" providerId="ADAL" clId="{494BF73A-98CC-4A75-9DED-19FA0611ADE5}" dt="2023-05-11T10:40:26.911" v="88" actId="20577"/>
        <pc:sldMkLst>
          <pc:docMk/>
          <pc:sldMk cId="1557646481" sldId="256"/>
        </pc:sldMkLst>
        <pc:spChg chg="mod">
          <ac:chgData name="Alice Roberts" userId="40d2a06a-8328-417b-b1c7-23e56e90a36d" providerId="ADAL" clId="{494BF73A-98CC-4A75-9DED-19FA0611ADE5}" dt="2023-05-11T10:40:23.623" v="85" actId="20577"/>
          <ac:spMkLst>
            <pc:docMk/>
            <pc:sldMk cId="1557646481" sldId="256"/>
            <ac:spMk id="2" creationId="{E8A90FF6-CCA3-96F0-52D0-D8B5B2C8BB7A}"/>
          </ac:spMkLst>
        </pc:spChg>
        <pc:spChg chg="mod">
          <ac:chgData name="Alice Roberts" userId="40d2a06a-8328-417b-b1c7-23e56e90a36d" providerId="ADAL" clId="{494BF73A-98CC-4A75-9DED-19FA0611ADE5}" dt="2023-05-11T10:40:26.911" v="88" actId="20577"/>
          <ac:spMkLst>
            <pc:docMk/>
            <pc:sldMk cId="1557646481" sldId="256"/>
            <ac:spMk id="3" creationId="{EFFD05B2-4EF5-9107-8E89-13EE6D663C7B}"/>
          </ac:spMkLst>
        </pc:spChg>
      </pc:sldChg>
      <pc:sldChg chg="delSp del mod">
        <pc:chgData name="Alice Roberts" userId="40d2a06a-8328-417b-b1c7-23e56e90a36d" providerId="ADAL" clId="{494BF73A-98CC-4A75-9DED-19FA0611ADE5}" dt="2023-05-11T11:14:26.717" v="187" actId="47"/>
        <pc:sldMkLst>
          <pc:docMk/>
          <pc:sldMk cId="1307623625" sldId="262"/>
        </pc:sldMkLst>
        <pc:picChg chg="del">
          <ac:chgData name="Alice Roberts" userId="40d2a06a-8328-417b-b1c7-23e56e90a36d" providerId="ADAL" clId="{494BF73A-98CC-4A75-9DED-19FA0611ADE5}" dt="2023-05-11T11:13:51.921" v="177" actId="478"/>
          <ac:picMkLst>
            <pc:docMk/>
            <pc:sldMk cId="1307623625" sldId="262"/>
            <ac:picMk id="3" creationId="{7D6177BF-EA74-A0A7-554D-5E973B1CC937}"/>
          </ac:picMkLst>
        </pc:picChg>
        <pc:picChg chg="del">
          <ac:chgData name="Alice Roberts" userId="40d2a06a-8328-417b-b1c7-23e56e90a36d" providerId="ADAL" clId="{494BF73A-98CC-4A75-9DED-19FA0611ADE5}" dt="2023-05-11T11:13:53.728" v="178" actId="478"/>
          <ac:picMkLst>
            <pc:docMk/>
            <pc:sldMk cId="1307623625" sldId="262"/>
            <ac:picMk id="4" creationId="{537C4B1D-0DE3-687A-55E8-36944A363A9E}"/>
          </ac:picMkLst>
        </pc:picChg>
      </pc:sldChg>
      <pc:sldChg chg="del">
        <pc:chgData name="Alice Roberts" userId="40d2a06a-8328-417b-b1c7-23e56e90a36d" providerId="ADAL" clId="{494BF73A-98CC-4A75-9DED-19FA0611ADE5}" dt="2023-05-11T11:14:26.717" v="187" actId="47"/>
        <pc:sldMkLst>
          <pc:docMk/>
          <pc:sldMk cId="3989558561" sldId="263"/>
        </pc:sldMkLst>
      </pc:sldChg>
      <pc:sldChg chg="addSp delSp modSp mod">
        <pc:chgData name="Alice Roberts" userId="40d2a06a-8328-417b-b1c7-23e56e90a36d" providerId="ADAL" clId="{494BF73A-98CC-4A75-9DED-19FA0611ADE5}" dt="2023-05-11T10:42:11.524" v="171" actId="27636"/>
        <pc:sldMkLst>
          <pc:docMk/>
          <pc:sldMk cId="1477632779" sldId="264"/>
        </pc:sldMkLst>
        <pc:spChg chg="mod">
          <ac:chgData name="Alice Roberts" userId="40d2a06a-8328-417b-b1c7-23e56e90a36d" providerId="ADAL" clId="{494BF73A-98CC-4A75-9DED-19FA0611ADE5}" dt="2023-05-11T10:40:54.521" v="107" actId="20577"/>
          <ac:spMkLst>
            <pc:docMk/>
            <pc:sldMk cId="1477632779" sldId="264"/>
            <ac:spMk id="2" creationId="{03FBEE1D-DDDA-BBA8-7DAB-0EE14D43B4A5}"/>
          </ac:spMkLst>
        </pc:spChg>
        <pc:spChg chg="mod">
          <ac:chgData name="Alice Roberts" userId="40d2a06a-8328-417b-b1c7-23e56e90a36d" providerId="ADAL" clId="{494BF73A-98CC-4A75-9DED-19FA0611ADE5}" dt="2023-05-11T10:42:11.524" v="171" actId="27636"/>
          <ac:spMkLst>
            <pc:docMk/>
            <pc:sldMk cId="1477632779" sldId="264"/>
            <ac:spMk id="5" creationId="{60799497-EDF4-683A-C221-D2161BA0B57A}"/>
          </ac:spMkLst>
        </pc:spChg>
        <pc:picChg chg="del">
          <ac:chgData name="Alice Roberts" userId="40d2a06a-8328-417b-b1c7-23e56e90a36d" providerId="ADAL" clId="{494BF73A-98CC-4A75-9DED-19FA0611ADE5}" dt="2023-05-11T10:14:38.381" v="0" actId="478"/>
          <ac:picMkLst>
            <pc:docMk/>
            <pc:sldMk cId="1477632779" sldId="264"/>
            <ac:picMk id="4" creationId="{11E4FAC8-47A6-185C-920B-B3A4F586364F}"/>
          </ac:picMkLst>
        </pc:picChg>
        <pc:picChg chg="add del mod modCrop">
          <ac:chgData name="Alice Roberts" userId="40d2a06a-8328-417b-b1c7-23e56e90a36d" providerId="ADAL" clId="{494BF73A-98CC-4A75-9DED-19FA0611ADE5}" dt="2023-05-11T10:39:13.054" v="10" actId="478"/>
          <ac:picMkLst>
            <pc:docMk/>
            <pc:sldMk cId="1477632779" sldId="264"/>
            <ac:picMk id="6" creationId="{747F2E39-C2DA-F521-166B-A688F1F9B9BB}"/>
          </ac:picMkLst>
        </pc:picChg>
        <pc:picChg chg="del">
          <ac:chgData name="Alice Roberts" userId="40d2a06a-8328-417b-b1c7-23e56e90a36d" providerId="ADAL" clId="{494BF73A-98CC-4A75-9DED-19FA0611ADE5}" dt="2023-05-11T10:38:09.229" v="1" actId="478"/>
          <ac:picMkLst>
            <pc:docMk/>
            <pc:sldMk cId="1477632779" sldId="264"/>
            <ac:picMk id="9" creationId="{5A469C3A-B536-0DC6-A500-6529F7DE7A41}"/>
          </ac:picMkLst>
        </pc:picChg>
        <pc:picChg chg="add mod modCrop">
          <ac:chgData name="Alice Roberts" userId="40d2a06a-8328-417b-b1c7-23e56e90a36d" providerId="ADAL" clId="{494BF73A-98CC-4A75-9DED-19FA0611ADE5}" dt="2023-05-11T10:39:36.065" v="15" actId="1076"/>
          <ac:picMkLst>
            <pc:docMk/>
            <pc:sldMk cId="1477632779" sldId="264"/>
            <ac:picMk id="10" creationId="{9C935E71-1668-B7E7-FB89-BFE13632D5C9}"/>
          </ac:picMkLst>
        </pc:picChg>
      </pc:sldChg>
      <pc:sldChg chg="del">
        <pc:chgData name="Alice Roberts" userId="40d2a06a-8328-417b-b1c7-23e56e90a36d" providerId="ADAL" clId="{494BF73A-98CC-4A75-9DED-19FA0611ADE5}" dt="2023-05-11T11:14:26.717" v="187" actId="47"/>
        <pc:sldMkLst>
          <pc:docMk/>
          <pc:sldMk cId="147794526" sldId="265"/>
        </pc:sldMkLst>
      </pc:sldChg>
      <pc:sldChg chg="del">
        <pc:chgData name="Alice Roberts" userId="40d2a06a-8328-417b-b1c7-23e56e90a36d" providerId="ADAL" clId="{494BF73A-98CC-4A75-9DED-19FA0611ADE5}" dt="2023-05-11T11:14:26.717" v="187" actId="47"/>
        <pc:sldMkLst>
          <pc:docMk/>
          <pc:sldMk cId="43489638" sldId="266"/>
        </pc:sldMkLst>
      </pc:sldChg>
      <pc:sldChg chg="del">
        <pc:chgData name="Alice Roberts" userId="40d2a06a-8328-417b-b1c7-23e56e90a36d" providerId="ADAL" clId="{494BF73A-98CC-4A75-9DED-19FA0611ADE5}" dt="2023-05-11T11:14:26.717" v="187" actId="47"/>
        <pc:sldMkLst>
          <pc:docMk/>
          <pc:sldMk cId="2591088398" sldId="267"/>
        </pc:sldMkLst>
      </pc:sldChg>
      <pc:sldChg chg="del">
        <pc:chgData name="Alice Roberts" userId="40d2a06a-8328-417b-b1c7-23e56e90a36d" providerId="ADAL" clId="{494BF73A-98CC-4A75-9DED-19FA0611ADE5}" dt="2023-05-11T11:14:26.717" v="187" actId="47"/>
        <pc:sldMkLst>
          <pc:docMk/>
          <pc:sldMk cId="2321878903" sldId="269"/>
        </pc:sldMkLst>
      </pc:sldChg>
      <pc:sldChg chg="del">
        <pc:chgData name="Alice Roberts" userId="40d2a06a-8328-417b-b1c7-23e56e90a36d" providerId="ADAL" clId="{494BF73A-98CC-4A75-9DED-19FA0611ADE5}" dt="2023-05-11T11:14:26.717" v="187" actId="47"/>
        <pc:sldMkLst>
          <pc:docMk/>
          <pc:sldMk cId="1210683991" sldId="270"/>
        </pc:sldMkLst>
      </pc:sldChg>
      <pc:sldChg chg="addSp modSp mod">
        <pc:chgData name="Alice Roberts" userId="40d2a06a-8328-417b-b1c7-23e56e90a36d" providerId="ADAL" clId="{494BF73A-98CC-4A75-9DED-19FA0611ADE5}" dt="2023-05-18T09:12:31.564" v="4785" actId="20577"/>
        <pc:sldMkLst>
          <pc:docMk/>
          <pc:sldMk cId="3575573365" sldId="271"/>
        </pc:sldMkLst>
        <pc:spChg chg="mod">
          <ac:chgData name="Alice Roberts" userId="40d2a06a-8328-417b-b1c7-23e56e90a36d" providerId="ADAL" clId="{494BF73A-98CC-4A75-9DED-19FA0611ADE5}" dt="2023-05-18T09:12:31.564" v="4785" actId="20577"/>
          <ac:spMkLst>
            <pc:docMk/>
            <pc:sldMk cId="3575573365" sldId="271"/>
            <ac:spMk id="3" creationId="{20D4EFA1-AA6A-7A12-E508-315BE6E1781C}"/>
          </ac:spMkLst>
        </pc:spChg>
        <pc:picChg chg="add mod">
          <ac:chgData name="Alice Roberts" userId="40d2a06a-8328-417b-b1c7-23e56e90a36d" providerId="ADAL" clId="{494BF73A-98CC-4A75-9DED-19FA0611ADE5}" dt="2023-05-17T12:32:06.865" v="4577" actId="1076"/>
          <ac:picMkLst>
            <pc:docMk/>
            <pc:sldMk cId="3575573365" sldId="271"/>
            <ac:picMk id="4" creationId="{D6584451-501E-D32D-F52A-4C3B8D5CA338}"/>
          </ac:picMkLst>
        </pc:picChg>
      </pc:sldChg>
      <pc:sldChg chg="addSp modSp new mod ord">
        <pc:chgData name="Alice Roberts" userId="40d2a06a-8328-417b-b1c7-23e56e90a36d" providerId="ADAL" clId="{494BF73A-98CC-4A75-9DED-19FA0611ADE5}" dt="2023-05-17T12:40:25.648" v="4739"/>
        <pc:sldMkLst>
          <pc:docMk/>
          <pc:sldMk cId="3369387146" sldId="272"/>
        </pc:sldMkLst>
        <pc:spChg chg="mod">
          <ac:chgData name="Alice Roberts" userId="40d2a06a-8328-417b-b1c7-23e56e90a36d" providerId="ADAL" clId="{494BF73A-98CC-4A75-9DED-19FA0611ADE5}" dt="2023-05-11T12:19:46.506" v="4131" actId="20577"/>
          <ac:spMkLst>
            <pc:docMk/>
            <pc:sldMk cId="3369387146" sldId="272"/>
            <ac:spMk id="2" creationId="{0B97B9CD-479F-D9D2-464E-4D6864F398AA}"/>
          </ac:spMkLst>
        </pc:spChg>
        <pc:spChg chg="mod">
          <ac:chgData name="Alice Roberts" userId="40d2a06a-8328-417b-b1c7-23e56e90a36d" providerId="ADAL" clId="{494BF73A-98CC-4A75-9DED-19FA0611ADE5}" dt="2023-05-11T12:07:24.513" v="3906" actId="6549"/>
          <ac:spMkLst>
            <pc:docMk/>
            <pc:sldMk cId="3369387146" sldId="272"/>
            <ac:spMk id="3" creationId="{C3420FED-92DD-AFA5-13DD-D9C78EEE48F6}"/>
          </ac:spMkLst>
        </pc:spChg>
        <pc:picChg chg="add mod">
          <ac:chgData name="Alice Roberts" userId="40d2a06a-8328-417b-b1c7-23e56e90a36d" providerId="ADAL" clId="{494BF73A-98CC-4A75-9DED-19FA0611ADE5}" dt="2023-05-17T12:32:38.721" v="4585" actId="1076"/>
          <ac:picMkLst>
            <pc:docMk/>
            <pc:sldMk cId="3369387146" sldId="272"/>
            <ac:picMk id="4" creationId="{1037CC88-58EA-40B0-158B-8DA692971A6B}"/>
          </ac:picMkLst>
        </pc:picChg>
      </pc:sldChg>
      <pc:sldChg chg="addSp delSp modSp add mod ord">
        <pc:chgData name="Alice Roberts" userId="40d2a06a-8328-417b-b1c7-23e56e90a36d" providerId="ADAL" clId="{494BF73A-98CC-4A75-9DED-19FA0611ADE5}" dt="2023-05-17T12:40:29.384" v="4741"/>
        <pc:sldMkLst>
          <pc:docMk/>
          <pc:sldMk cId="3915721790" sldId="273"/>
        </pc:sldMkLst>
        <pc:spChg chg="mod">
          <ac:chgData name="Alice Roberts" userId="40d2a06a-8328-417b-b1c7-23e56e90a36d" providerId="ADAL" clId="{494BF73A-98CC-4A75-9DED-19FA0611ADE5}" dt="2023-05-11T12:20:56.395" v="4282" actId="20577"/>
          <ac:spMkLst>
            <pc:docMk/>
            <pc:sldMk cId="3915721790" sldId="273"/>
            <ac:spMk id="2" creationId="{0B97B9CD-479F-D9D2-464E-4D6864F398AA}"/>
          </ac:spMkLst>
        </pc:spChg>
        <pc:spChg chg="mod">
          <ac:chgData name="Alice Roberts" userId="40d2a06a-8328-417b-b1c7-23e56e90a36d" providerId="ADAL" clId="{494BF73A-98CC-4A75-9DED-19FA0611ADE5}" dt="2023-05-11T11:15:20.924" v="193"/>
          <ac:spMkLst>
            <pc:docMk/>
            <pc:sldMk cId="3915721790" sldId="273"/>
            <ac:spMk id="3" creationId="{C3420FED-92DD-AFA5-13DD-D9C78EEE48F6}"/>
          </ac:spMkLst>
        </pc:spChg>
        <pc:spChg chg="add del">
          <ac:chgData name="Alice Roberts" userId="40d2a06a-8328-417b-b1c7-23e56e90a36d" providerId="ADAL" clId="{494BF73A-98CC-4A75-9DED-19FA0611ADE5}" dt="2023-05-11T11:15:19.878" v="192" actId="22"/>
          <ac:spMkLst>
            <pc:docMk/>
            <pc:sldMk cId="3915721790" sldId="273"/>
            <ac:spMk id="5" creationId="{BEEA2720-8731-5120-9C7F-2B144A3E7987}"/>
          </ac:spMkLst>
        </pc:spChg>
        <pc:picChg chg="add mod">
          <ac:chgData name="Alice Roberts" userId="40d2a06a-8328-417b-b1c7-23e56e90a36d" providerId="ADAL" clId="{494BF73A-98CC-4A75-9DED-19FA0611ADE5}" dt="2023-05-17T12:32:45.808" v="4587" actId="1076"/>
          <ac:picMkLst>
            <pc:docMk/>
            <pc:sldMk cId="3915721790" sldId="273"/>
            <ac:picMk id="4" creationId="{62A2FD00-447B-954C-AB09-04603A12556C}"/>
          </ac:picMkLst>
        </pc:picChg>
      </pc:sldChg>
      <pc:sldChg chg="addSp modSp add mod">
        <pc:chgData name="Alice Roberts" userId="40d2a06a-8328-417b-b1c7-23e56e90a36d" providerId="ADAL" clId="{494BF73A-98CC-4A75-9DED-19FA0611ADE5}" dt="2023-05-17T12:32:51.792" v="4589" actId="1076"/>
        <pc:sldMkLst>
          <pc:docMk/>
          <pc:sldMk cId="4218830513" sldId="274"/>
        </pc:sldMkLst>
        <pc:spChg chg="mod">
          <ac:chgData name="Alice Roberts" userId="40d2a06a-8328-417b-b1c7-23e56e90a36d" providerId="ADAL" clId="{494BF73A-98CC-4A75-9DED-19FA0611ADE5}" dt="2023-05-11T11:18:32.201" v="240" actId="6549"/>
          <ac:spMkLst>
            <pc:docMk/>
            <pc:sldMk cId="4218830513" sldId="274"/>
            <ac:spMk id="2" creationId="{0B97B9CD-479F-D9D2-464E-4D6864F398AA}"/>
          </ac:spMkLst>
        </pc:spChg>
        <pc:spChg chg="mod">
          <ac:chgData name="Alice Roberts" userId="40d2a06a-8328-417b-b1c7-23e56e90a36d" providerId="ADAL" clId="{494BF73A-98CC-4A75-9DED-19FA0611ADE5}" dt="2023-05-11T11:19:49.991" v="244" actId="12"/>
          <ac:spMkLst>
            <pc:docMk/>
            <pc:sldMk cId="4218830513" sldId="274"/>
            <ac:spMk id="3" creationId="{C3420FED-92DD-AFA5-13DD-D9C78EEE48F6}"/>
          </ac:spMkLst>
        </pc:spChg>
        <pc:picChg chg="add mod">
          <ac:chgData name="Alice Roberts" userId="40d2a06a-8328-417b-b1c7-23e56e90a36d" providerId="ADAL" clId="{494BF73A-98CC-4A75-9DED-19FA0611ADE5}" dt="2023-05-17T12:32:51.792" v="4589" actId="1076"/>
          <ac:picMkLst>
            <pc:docMk/>
            <pc:sldMk cId="4218830513" sldId="274"/>
            <ac:picMk id="4" creationId="{BE35CA3E-F026-C67B-2557-80CAECE42C76}"/>
          </ac:picMkLst>
        </pc:picChg>
      </pc:sldChg>
      <pc:sldChg chg="addSp modSp add mod">
        <pc:chgData name="Alice Roberts" userId="40d2a06a-8328-417b-b1c7-23e56e90a36d" providerId="ADAL" clId="{494BF73A-98CC-4A75-9DED-19FA0611ADE5}" dt="2023-05-17T12:33:07.016" v="4591" actId="1076"/>
        <pc:sldMkLst>
          <pc:docMk/>
          <pc:sldMk cId="986644312" sldId="275"/>
        </pc:sldMkLst>
        <pc:spChg chg="mod">
          <ac:chgData name="Alice Roberts" userId="40d2a06a-8328-417b-b1c7-23e56e90a36d" providerId="ADAL" clId="{494BF73A-98CC-4A75-9DED-19FA0611ADE5}" dt="2023-05-11T11:20:06.757" v="264" actId="20577"/>
          <ac:spMkLst>
            <pc:docMk/>
            <pc:sldMk cId="986644312" sldId="275"/>
            <ac:spMk id="2" creationId="{0B97B9CD-479F-D9D2-464E-4D6864F398AA}"/>
          </ac:spMkLst>
        </pc:spChg>
        <pc:spChg chg="mod">
          <ac:chgData name="Alice Roberts" userId="40d2a06a-8328-417b-b1c7-23e56e90a36d" providerId="ADAL" clId="{494BF73A-98CC-4A75-9DED-19FA0611ADE5}" dt="2023-05-11T11:40:12.686" v="1494" actId="20577"/>
          <ac:spMkLst>
            <pc:docMk/>
            <pc:sldMk cId="986644312" sldId="275"/>
            <ac:spMk id="3" creationId="{C3420FED-92DD-AFA5-13DD-D9C78EEE48F6}"/>
          </ac:spMkLst>
        </pc:spChg>
        <pc:picChg chg="add mod">
          <ac:chgData name="Alice Roberts" userId="40d2a06a-8328-417b-b1c7-23e56e90a36d" providerId="ADAL" clId="{494BF73A-98CC-4A75-9DED-19FA0611ADE5}" dt="2023-05-17T12:33:07.016" v="4591" actId="1076"/>
          <ac:picMkLst>
            <pc:docMk/>
            <pc:sldMk cId="986644312" sldId="275"/>
            <ac:picMk id="4" creationId="{C778A322-649A-7006-2798-E80FF1C5564A}"/>
          </ac:picMkLst>
        </pc:picChg>
      </pc:sldChg>
      <pc:sldChg chg="addSp modSp add mod">
        <pc:chgData name="Alice Roberts" userId="40d2a06a-8328-417b-b1c7-23e56e90a36d" providerId="ADAL" clId="{494BF73A-98CC-4A75-9DED-19FA0611ADE5}" dt="2023-05-17T12:33:14.207" v="4593" actId="1076"/>
        <pc:sldMkLst>
          <pc:docMk/>
          <pc:sldMk cId="3430803643" sldId="276"/>
        </pc:sldMkLst>
        <pc:spChg chg="mod">
          <ac:chgData name="Alice Roberts" userId="40d2a06a-8328-417b-b1c7-23e56e90a36d" providerId="ADAL" clId="{494BF73A-98CC-4A75-9DED-19FA0611ADE5}" dt="2023-05-11T11:20:30.036" v="283" actId="20577"/>
          <ac:spMkLst>
            <pc:docMk/>
            <pc:sldMk cId="3430803643" sldId="276"/>
            <ac:spMk id="2" creationId="{0B97B9CD-479F-D9D2-464E-4D6864F398AA}"/>
          </ac:spMkLst>
        </pc:spChg>
        <pc:spChg chg="mod">
          <ac:chgData name="Alice Roberts" userId="40d2a06a-8328-417b-b1c7-23e56e90a36d" providerId="ADAL" clId="{494BF73A-98CC-4A75-9DED-19FA0611ADE5}" dt="2023-05-11T11:48:31.169" v="2341" actId="20577"/>
          <ac:spMkLst>
            <pc:docMk/>
            <pc:sldMk cId="3430803643" sldId="276"/>
            <ac:spMk id="3" creationId="{C3420FED-92DD-AFA5-13DD-D9C78EEE48F6}"/>
          </ac:spMkLst>
        </pc:spChg>
        <pc:picChg chg="add mod">
          <ac:chgData name="Alice Roberts" userId="40d2a06a-8328-417b-b1c7-23e56e90a36d" providerId="ADAL" clId="{494BF73A-98CC-4A75-9DED-19FA0611ADE5}" dt="2023-05-17T12:33:14.207" v="4593" actId="1076"/>
          <ac:picMkLst>
            <pc:docMk/>
            <pc:sldMk cId="3430803643" sldId="276"/>
            <ac:picMk id="4" creationId="{D8A43866-205F-C849-BF75-627DFA0B9026}"/>
          </ac:picMkLst>
        </pc:picChg>
      </pc:sldChg>
      <pc:sldChg chg="addSp modSp add mod">
        <pc:chgData name="Alice Roberts" userId="40d2a06a-8328-417b-b1c7-23e56e90a36d" providerId="ADAL" clId="{494BF73A-98CC-4A75-9DED-19FA0611ADE5}" dt="2023-05-17T12:33:23.064" v="4595" actId="1076"/>
        <pc:sldMkLst>
          <pc:docMk/>
          <pc:sldMk cId="2137467183" sldId="277"/>
        </pc:sldMkLst>
        <pc:spChg chg="mod">
          <ac:chgData name="Alice Roberts" userId="40d2a06a-8328-417b-b1c7-23e56e90a36d" providerId="ADAL" clId="{494BF73A-98CC-4A75-9DED-19FA0611ADE5}" dt="2023-05-11T11:20:41.689" v="312" actId="20577"/>
          <ac:spMkLst>
            <pc:docMk/>
            <pc:sldMk cId="2137467183" sldId="277"/>
            <ac:spMk id="2" creationId="{0B97B9CD-479F-D9D2-464E-4D6864F398AA}"/>
          </ac:spMkLst>
        </pc:spChg>
        <pc:spChg chg="mod">
          <ac:chgData name="Alice Roberts" userId="40d2a06a-8328-417b-b1c7-23e56e90a36d" providerId="ADAL" clId="{494BF73A-98CC-4A75-9DED-19FA0611ADE5}" dt="2023-05-11T12:02:33.750" v="3669" actId="27636"/>
          <ac:spMkLst>
            <pc:docMk/>
            <pc:sldMk cId="2137467183" sldId="277"/>
            <ac:spMk id="3" creationId="{C3420FED-92DD-AFA5-13DD-D9C78EEE48F6}"/>
          </ac:spMkLst>
        </pc:spChg>
        <pc:picChg chg="add mod">
          <ac:chgData name="Alice Roberts" userId="40d2a06a-8328-417b-b1c7-23e56e90a36d" providerId="ADAL" clId="{494BF73A-98CC-4A75-9DED-19FA0611ADE5}" dt="2023-05-17T12:33:23.064" v="4595" actId="1076"/>
          <ac:picMkLst>
            <pc:docMk/>
            <pc:sldMk cId="2137467183" sldId="277"/>
            <ac:picMk id="4" creationId="{F6D8DA14-59A3-29AC-5130-6BB456A8CFBB}"/>
          </ac:picMkLst>
        </pc:picChg>
      </pc:sldChg>
      <pc:sldChg chg="addSp modSp add mod">
        <pc:chgData name="Alice Roberts" userId="40d2a06a-8328-417b-b1c7-23e56e90a36d" providerId="ADAL" clId="{494BF73A-98CC-4A75-9DED-19FA0611ADE5}" dt="2023-05-17T12:33:29.400" v="4597" actId="1076"/>
        <pc:sldMkLst>
          <pc:docMk/>
          <pc:sldMk cId="3329957861" sldId="278"/>
        </pc:sldMkLst>
        <pc:spChg chg="mod">
          <ac:chgData name="Alice Roberts" userId="40d2a06a-8328-417b-b1c7-23e56e90a36d" providerId="ADAL" clId="{494BF73A-98CC-4A75-9DED-19FA0611ADE5}" dt="2023-05-11T11:40:22.114" v="1498" actId="1036"/>
          <ac:spMkLst>
            <pc:docMk/>
            <pc:sldMk cId="3329957861" sldId="278"/>
            <ac:spMk id="2" creationId="{0B97B9CD-479F-D9D2-464E-4D6864F398AA}"/>
          </ac:spMkLst>
        </pc:spChg>
        <pc:spChg chg="mod">
          <ac:chgData name="Alice Roberts" userId="40d2a06a-8328-417b-b1c7-23e56e90a36d" providerId="ADAL" clId="{494BF73A-98CC-4A75-9DED-19FA0611ADE5}" dt="2023-05-11T12:04:58.673" v="3888" actId="20577"/>
          <ac:spMkLst>
            <pc:docMk/>
            <pc:sldMk cId="3329957861" sldId="278"/>
            <ac:spMk id="3" creationId="{C3420FED-92DD-AFA5-13DD-D9C78EEE48F6}"/>
          </ac:spMkLst>
        </pc:spChg>
        <pc:picChg chg="add mod">
          <ac:chgData name="Alice Roberts" userId="40d2a06a-8328-417b-b1c7-23e56e90a36d" providerId="ADAL" clId="{494BF73A-98CC-4A75-9DED-19FA0611ADE5}" dt="2023-05-17T12:33:29.400" v="4597" actId="1076"/>
          <ac:picMkLst>
            <pc:docMk/>
            <pc:sldMk cId="3329957861" sldId="278"/>
            <ac:picMk id="4" creationId="{EDE9B6B1-4550-F41D-EE94-0418E63756F8}"/>
          </ac:picMkLst>
        </pc:picChg>
      </pc:sldChg>
      <pc:sldChg chg="addSp modSp new mod">
        <pc:chgData name="Alice Roberts" userId="40d2a06a-8328-417b-b1c7-23e56e90a36d" providerId="ADAL" clId="{494BF73A-98CC-4A75-9DED-19FA0611ADE5}" dt="2023-05-11T12:10:57.739" v="3921" actId="1076"/>
        <pc:sldMkLst>
          <pc:docMk/>
          <pc:sldMk cId="3012811583" sldId="279"/>
        </pc:sldMkLst>
        <pc:picChg chg="add mod modCrop">
          <ac:chgData name="Alice Roberts" userId="40d2a06a-8328-417b-b1c7-23e56e90a36d" providerId="ADAL" clId="{494BF73A-98CC-4A75-9DED-19FA0611ADE5}" dt="2023-05-11T12:10:57.739" v="3921" actId="1076"/>
          <ac:picMkLst>
            <pc:docMk/>
            <pc:sldMk cId="3012811583" sldId="279"/>
            <ac:picMk id="3" creationId="{D97F7E25-7ED6-DDD8-3BA5-1C963EFA5E14}"/>
          </ac:picMkLst>
        </pc:picChg>
      </pc:sldChg>
      <pc:sldChg chg="addSp delSp modSp new del mod setBg">
        <pc:chgData name="Alice Roberts" userId="40d2a06a-8328-417b-b1c7-23e56e90a36d" providerId="ADAL" clId="{494BF73A-98CC-4A75-9DED-19FA0611ADE5}" dt="2023-05-11T12:09:07.638" v="3913" actId="680"/>
        <pc:sldMkLst>
          <pc:docMk/>
          <pc:sldMk cId="3502149180" sldId="279"/>
        </pc:sldMkLst>
        <pc:spChg chg="add del">
          <ac:chgData name="Alice Roberts" userId="40d2a06a-8328-417b-b1c7-23e56e90a36d" providerId="ADAL" clId="{494BF73A-98CC-4A75-9DED-19FA0611ADE5}" dt="2023-05-11T12:09:03.144" v="3911" actId="26606"/>
          <ac:spMkLst>
            <pc:docMk/>
            <pc:sldMk cId="3502149180" sldId="279"/>
            <ac:spMk id="7" creationId="{2D2B266D-3625-4584-A5C3-7D3F672CFF30}"/>
          </ac:spMkLst>
        </pc:spChg>
        <pc:spChg chg="add del">
          <ac:chgData name="Alice Roberts" userId="40d2a06a-8328-417b-b1c7-23e56e90a36d" providerId="ADAL" clId="{494BF73A-98CC-4A75-9DED-19FA0611ADE5}" dt="2023-05-11T12:09:03.144" v="3911" actId="26606"/>
          <ac:spMkLst>
            <pc:docMk/>
            <pc:sldMk cId="3502149180" sldId="279"/>
            <ac:spMk id="9" creationId="{A5D2A5D1-BA0D-47D3-B051-DA7743C46E28}"/>
          </ac:spMkLst>
        </pc:spChg>
        <pc:graphicFrameChg chg="add mod modGraphic">
          <ac:chgData name="Alice Roberts" userId="40d2a06a-8328-417b-b1c7-23e56e90a36d" providerId="ADAL" clId="{494BF73A-98CC-4A75-9DED-19FA0611ADE5}" dt="2023-05-11T12:09:04.665" v="3912" actId="14100"/>
          <ac:graphicFrameMkLst>
            <pc:docMk/>
            <pc:sldMk cId="3502149180" sldId="279"/>
            <ac:graphicFrameMk id="2" creationId="{52B1013F-E51A-B5CE-EB72-02CB75B867AF}"/>
          </ac:graphicFrameMkLst>
        </pc:graphicFrameChg>
      </pc:sldChg>
      <pc:sldChg chg="addSp modSp new mod">
        <pc:chgData name="Alice Roberts" userId="40d2a06a-8328-417b-b1c7-23e56e90a36d" providerId="ADAL" clId="{494BF73A-98CC-4A75-9DED-19FA0611ADE5}" dt="2023-05-11T12:13:22.067" v="3936" actId="1076"/>
        <pc:sldMkLst>
          <pc:docMk/>
          <pc:sldMk cId="2463898131" sldId="280"/>
        </pc:sldMkLst>
        <pc:picChg chg="add mod modCrop">
          <ac:chgData name="Alice Roberts" userId="40d2a06a-8328-417b-b1c7-23e56e90a36d" providerId="ADAL" clId="{494BF73A-98CC-4A75-9DED-19FA0611ADE5}" dt="2023-05-11T12:12:57.344" v="3935" actId="1076"/>
          <ac:picMkLst>
            <pc:docMk/>
            <pc:sldMk cId="2463898131" sldId="280"/>
            <ac:picMk id="3" creationId="{D1252247-54DD-2536-43CE-2E3F53074042}"/>
          </ac:picMkLst>
        </pc:picChg>
        <pc:picChg chg="add mod modCrop">
          <ac:chgData name="Alice Roberts" userId="40d2a06a-8328-417b-b1c7-23e56e90a36d" providerId="ADAL" clId="{494BF73A-98CC-4A75-9DED-19FA0611ADE5}" dt="2023-05-11T12:13:22.067" v="3936" actId="1076"/>
          <ac:picMkLst>
            <pc:docMk/>
            <pc:sldMk cId="2463898131" sldId="280"/>
            <ac:picMk id="4" creationId="{D4BDF42D-8318-BBCB-3C7B-EAD5E32360D1}"/>
          </ac:picMkLst>
        </pc:picChg>
      </pc:sldChg>
      <pc:sldChg chg="addSp modSp new mod ord">
        <pc:chgData name="Alice Roberts" userId="40d2a06a-8328-417b-b1c7-23e56e90a36d" providerId="ADAL" clId="{494BF73A-98CC-4A75-9DED-19FA0611ADE5}" dt="2023-05-17T12:39:20.532" v="4683"/>
        <pc:sldMkLst>
          <pc:docMk/>
          <pc:sldMk cId="1444954522" sldId="281"/>
        </pc:sldMkLst>
        <pc:spChg chg="mod">
          <ac:chgData name="Alice Roberts" userId="40d2a06a-8328-417b-b1c7-23e56e90a36d" providerId="ADAL" clId="{494BF73A-98CC-4A75-9DED-19FA0611ADE5}" dt="2023-05-11T12:20:28.343" v="4215" actId="1076"/>
          <ac:spMkLst>
            <pc:docMk/>
            <pc:sldMk cId="1444954522" sldId="281"/>
            <ac:spMk id="2" creationId="{360433E6-5711-CC81-EBBE-897B25522C1D}"/>
          </ac:spMkLst>
        </pc:spChg>
        <pc:spChg chg="mod">
          <ac:chgData name="Alice Roberts" userId="40d2a06a-8328-417b-b1c7-23e56e90a36d" providerId="ADAL" clId="{494BF73A-98CC-4A75-9DED-19FA0611ADE5}" dt="2023-05-11T12:20:24.447" v="4214" actId="20577"/>
          <ac:spMkLst>
            <pc:docMk/>
            <pc:sldMk cId="1444954522" sldId="281"/>
            <ac:spMk id="3" creationId="{D5D088BD-94CF-0153-DED0-150BE5297606}"/>
          </ac:spMkLst>
        </pc:spChg>
        <pc:picChg chg="add mod">
          <ac:chgData name="Alice Roberts" userId="40d2a06a-8328-417b-b1c7-23e56e90a36d" providerId="ADAL" clId="{494BF73A-98CC-4A75-9DED-19FA0611ADE5}" dt="2023-05-17T12:32:30.767" v="4583" actId="1076"/>
          <ac:picMkLst>
            <pc:docMk/>
            <pc:sldMk cId="1444954522" sldId="281"/>
            <ac:picMk id="4" creationId="{2B2464CB-D0D5-5CD4-9B10-0FED83FA7636}"/>
          </ac:picMkLst>
        </pc:picChg>
      </pc:sldChg>
      <pc:sldChg chg="new del">
        <pc:chgData name="Alice Roberts" userId="40d2a06a-8328-417b-b1c7-23e56e90a36d" providerId="ADAL" clId="{494BF73A-98CC-4A75-9DED-19FA0611ADE5}" dt="2023-05-11T12:14:20.472" v="3940" actId="680"/>
        <pc:sldMkLst>
          <pc:docMk/>
          <pc:sldMk cId="4285211633" sldId="281"/>
        </pc:sldMkLst>
      </pc:sldChg>
      <pc:sldChg chg="addSp modSp new mod ord">
        <pc:chgData name="Alice Roberts" userId="40d2a06a-8328-417b-b1c7-23e56e90a36d" providerId="ADAL" clId="{494BF73A-98CC-4A75-9DED-19FA0611ADE5}" dt="2023-05-17T12:39:45.624" v="4737" actId="5793"/>
        <pc:sldMkLst>
          <pc:docMk/>
          <pc:sldMk cId="3681956730" sldId="282"/>
        </pc:sldMkLst>
        <pc:spChg chg="mod">
          <ac:chgData name="Alice Roberts" userId="40d2a06a-8328-417b-b1c7-23e56e90a36d" providerId="ADAL" clId="{494BF73A-98CC-4A75-9DED-19FA0611ADE5}" dt="2023-05-17T12:39:45.624" v="4737" actId="5793"/>
          <ac:spMkLst>
            <pc:docMk/>
            <pc:sldMk cId="3681956730" sldId="282"/>
            <ac:spMk id="2" creationId="{8640223A-8775-4666-CCAC-87A413ED74DF}"/>
          </ac:spMkLst>
        </pc:spChg>
        <pc:spChg chg="mod">
          <ac:chgData name="Alice Roberts" userId="40d2a06a-8328-417b-b1c7-23e56e90a36d" providerId="ADAL" clId="{494BF73A-98CC-4A75-9DED-19FA0611ADE5}" dt="2023-05-17T12:31:47.633" v="4575" actId="12"/>
          <ac:spMkLst>
            <pc:docMk/>
            <pc:sldMk cId="3681956730" sldId="282"/>
            <ac:spMk id="3" creationId="{54F8A52C-3A91-D151-BE38-BC69E2FB30E6}"/>
          </ac:spMkLst>
        </pc:spChg>
        <pc:picChg chg="add mod">
          <ac:chgData name="Alice Roberts" userId="40d2a06a-8328-417b-b1c7-23e56e90a36d" providerId="ADAL" clId="{494BF73A-98CC-4A75-9DED-19FA0611ADE5}" dt="2023-05-17T12:32:20.095" v="4581" actId="1076"/>
          <ac:picMkLst>
            <pc:docMk/>
            <pc:sldMk cId="3681956730" sldId="282"/>
            <ac:picMk id="4" creationId="{FB3936CB-D7E5-7B27-68C0-CA13F055D414}"/>
          </ac:picMkLst>
        </pc:picChg>
      </pc:sldChg>
      <pc:sldChg chg="addSp modSp new mod ord">
        <pc:chgData name="Alice Roberts" userId="40d2a06a-8328-417b-b1c7-23e56e90a36d" providerId="ADAL" clId="{494BF73A-98CC-4A75-9DED-19FA0611ADE5}" dt="2023-05-17T12:39:38.952" v="4711" actId="20577"/>
        <pc:sldMkLst>
          <pc:docMk/>
          <pc:sldMk cId="2846538875" sldId="283"/>
        </pc:sldMkLst>
        <pc:spChg chg="mod">
          <ac:chgData name="Alice Roberts" userId="40d2a06a-8328-417b-b1c7-23e56e90a36d" providerId="ADAL" clId="{494BF73A-98CC-4A75-9DED-19FA0611ADE5}" dt="2023-05-17T12:39:38.952" v="4711" actId="20577"/>
          <ac:spMkLst>
            <pc:docMk/>
            <pc:sldMk cId="2846538875" sldId="283"/>
            <ac:spMk id="2" creationId="{D3315CB1-EEBA-525A-F5BD-85352499568E}"/>
          </ac:spMkLst>
        </pc:spChg>
        <pc:spChg chg="mod">
          <ac:chgData name="Alice Roberts" userId="40d2a06a-8328-417b-b1c7-23e56e90a36d" providerId="ADAL" clId="{494BF73A-98CC-4A75-9DED-19FA0611ADE5}" dt="2023-05-17T12:38:32.621" v="4673" actId="114"/>
          <ac:spMkLst>
            <pc:docMk/>
            <pc:sldMk cId="2846538875" sldId="283"/>
            <ac:spMk id="3" creationId="{0C47997A-1CCD-3503-E5E6-A73DC006F6FF}"/>
          </ac:spMkLst>
        </pc:spChg>
        <pc:picChg chg="add mod">
          <ac:chgData name="Alice Roberts" userId="40d2a06a-8328-417b-b1c7-23e56e90a36d" providerId="ADAL" clId="{494BF73A-98CC-4A75-9DED-19FA0611ADE5}" dt="2023-05-17T12:38:48.348" v="4677"/>
          <ac:picMkLst>
            <pc:docMk/>
            <pc:sldMk cId="2846538875" sldId="283"/>
            <ac:picMk id="4" creationId="{F5F304AA-8939-A827-EEC9-7D62757FC504}"/>
          </ac:picMkLst>
        </pc:picChg>
      </pc:sldChg>
      <pc:sldChg chg="modSp new mod">
        <pc:chgData name="Alice Roberts" userId="40d2a06a-8328-417b-b1c7-23e56e90a36d" providerId="ADAL" clId="{494BF73A-98CC-4A75-9DED-19FA0611ADE5}" dt="2023-05-17T12:41:03.272" v="4767" actId="20577"/>
        <pc:sldMkLst>
          <pc:docMk/>
          <pc:sldMk cId="535208971" sldId="284"/>
        </pc:sldMkLst>
        <pc:spChg chg="mod">
          <ac:chgData name="Alice Roberts" userId="40d2a06a-8328-417b-b1c7-23e56e90a36d" providerId="ADAL" clId="{494BF73A-98CC-4A75-9DED-19FA0611ADE5}" dt="2023-05-17T12:41:03.272" v="4767" actId="20577"/>
          <ac:spMkLst>
            <pc:docMk/>
            <pc:sldMk cId="535208971" sldId="284"/>
            <ac:spMk id="2" creationId="{63BF6EDC-7110-AFCD-05E5-1C445C2826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9CC6-2162-B0F1-1302-7C8CAA550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C1239B-CA17-CE78-AA2B-E09E43BF9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A09968-27E1-37E1-3E7F-0C1AA3A071FD}"/>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3FF67ACA-92B3-A5D4-28E7-F6CD6A9572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7AE63-7080-44DB-6B9C-F1CF81910D27}"/>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420378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594D-96EB-C6EC-8B55-660DB21A0E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33C32C-8B83-636E-047A-F1A696654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951644-7850-AE59-322F-A8D3F41B682A}"/>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EDB8CE53-42BF-22E4-5BFD-C36DB698CD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E4325-DB72-D689-666F-0F38BF3F245B}"/>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379897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4CE5E-5092-7FEF-AE8D-D733687A49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3B49AB-856A-1569-5EAE-5EF25864D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6F8257-5555-97BF-945C-BBF5300BA651}"/>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464C8C87-0861-89EA-2A4F-68AE9D264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BAD54-36C4-EE59-9DFF-26F0BE0B7E0F}"/>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394377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AE2D-0E97-F640-0C04-2A45E3147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9278D0-37BA-2B87-1D82-1A2FF066F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1CC3D-6A16-D8FC-27C5-D6C4D5E3A53E}"/>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099BF16B-1AB7-37B3-CF1D-AC0DEC658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C41E3-F5C3-1EC7-5B6D-7E0F7FB00D7A}"/>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37021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6C69-15B0-33CE-3FD8-F3D9CA02A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49156B-DF4A-56E9-2B36-75549B4DD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C157E-EF6E-BB8C-DAA9-6896E32AEE06}"/>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C41A7F35-4333-001F-07F8-71134C47F2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8A5DC-B299-BEC5-0A34-DEFFF7D1DD73}"/>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243648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D61-8E83-CCC4-A9BA-91BA5E87D0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BDC6C4-65EE-D464-3AE4-E9F3BF62E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D20D3F-8B36-F286-0C3A-7B2E40EE9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6768FD-9AF3-190C-9F71-DA0999D934EB}"/>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6" name="Footer Placeholder 5">
            <a:extLst>
              <a:ext uri="{FF2B5EF4-FFF2-40B4-BE49-F238E27FC236}">
                <a16:creationId xmlns:a16="http://schemas.microsoft.com/office/drawing/2014/main" id="{6A0C0BC5-385E-9FE8-B262-6752224A5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64EE09-394A-F7CC-D2F9-8E957143818E}"/>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397129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328A-C4DA-4DC4-ABF1-DE00B13F40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987CE-7887-C77C-1798-9F6C5659D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8D8B1-4F55-888E-CE35-6B1629B7AE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52F5F2-DD9D-BB04-B111-89704BCC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98310-1769-3458-AE59-E34CB975F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8C0A1F-43E1-EBD8-1129-B296128A789F}"/>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8" name="Footer Placeholder 7">
            <a:extLst>
              <a:ext uri="{FF2B5EF4-FFF2-40B4-BE49-F238E27FC236}">
                <a16:creationId xmlns:a16="http://schemas.microsoft.com/office/drawing/2014/main" id="{DF667888-92D8-F383-8282-0C67CABD29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36B60E-5FF7-0DB8-896C-A9311CCDAF8E}"/>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174717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4540-54AE-6E91-052A-1DB5408622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61FA1E-74A9-B5E1-C350-8CABD37EF631}"/>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4" name="Footer Placeholder 3">
            <a:extLst>
              <a:ext uri="{FF2B5EF4-FFF2-40B4-BE49-F238E27FC236}">
                <a16:creationId xmlns:a16="http://schemas.microsoft.com/office/drawing/2014/main" id="{71E1AFF2-FCEF-05A8-FE35-2E23087E90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97E2AC-DCCB-17B3-8110-B0B667ADCAA6}"/>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310799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9B898-6EBB-7003-58B2-B4E64C963712}"/>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3" name="Footer Placeholder 2">
            <a:extLst>
              <a:ext uri="{FF2B5EF4-FFF2-40B4-BE49-F238E27FC236}">
                <a16:creationId xmlns:a16="http://schemas.microsoft.com/office/drawing/2014/main" id="{B4A0CE28-B9F2-A5D2-9F5B-27C78A5AC7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CC7D4D-5203-6CD0-0E35-F5948DAEB5C6}"/>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413938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2DFC-19F7-E9C0-2418-C88A0D667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FBDAAF-CD64-425B-F228-E2CC2E1D3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BF4C14-2BE4-4D9C-AACE-2DAAB8454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25E32-9427-AD16-87D1-2F9DA90C9E6F}"/>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6" name="Footer Placeholder 5">
            <a:extLst>
              <a:ext uri="{FF2B5EF4-FFF2-40B4-BE49-F238E27FC236}">
                <a16:creationId xmlns:a16="http://schemas.microsoft.com/office/drawing/2014/main" id="{16721948-5005-0D3C-E7E1-83DAA3334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079867-FDF3-AB85-E1EE-0AA87B136FB8}"/>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262604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23F2-0C86-0E0C-9D72-4DC3632D4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629C94-9117-705E-213A-9742E9D06A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35BBA0-E530-57A2-E10F-65823613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F2A64-6548-70DE-248E-A63EF0F8A328}"/>
              </a:ext>
            </a:extLst>
          </p:cNvPr>
          <p:cNvSpPr>
            <a:spLocks noGrp="1"/>
          </p:cNvSpPr>
          <p:nvPr>
            <p:ph type="dt" sz="half" idx="10"/>
          </p:nvPr>
        </p:nvSpPr>
        <p:spPr/>
        <p:txBody>
          <a:bodyPr/>
          <a:lstStyle/>
          <a:p>
            <a:fld id="{04436EA3-6D92-46AC-A976-2E4A51F94C6D}" type="datetimeFigureOut">
              <a:rPr lang="en-GB" smtClean="0"/>
              <a:t>18/05/2023</a:t>
            </a:fld>
            <a:endParaRPr lang="en-GB"/>
          </a:p>
        </p:txBody>
      </p:sp>
      <p:sp>
        <p:nvSpPr>
          <p:cNvPr id="6" name="Footer Placeholder 5">
            <a:extLst>
              <a:ext uri="{FF2B5EF4-FFF2-40B4-BE49-F238E27FC236}">
                <a16:creationId xmlns:a16="http://schemas.microsoft.com/office/drawing/2014/main" id="{D20B7E9B-8DD8-1FD4-D01E-646B8248D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E80979-66CD-EA37-8335-C7B67F377AF9}"/>
              </a:ext>
            </a:extLst>
          </p:cNvPr>
          <p:cNvSpPr>
            <a:spLocks noGrp="1"/>
          </p:cNvSpPr>
          <p:nvPr>
            <p:ph type="sldNum" sz="quarter" idx="12"/>
          </p:nvPr>
        </p:nvSpPr>
        <p:spPr/>
        <p:txBody>
          <a:bodyPr/>
          <a:lstStyle/>
          <a:p>
            <a:fld id="{AF579817-E677-4F95-855C-F3518B628E47}" type="slidenum">
              <a:rPr lang="en-GB" smtClean="0"/>
              <a:t>‹#›</a:t>
            </a:fld>
            <a:endParaRPr lang="en-GB"/>
          </a:p>
        </p:txBody>
      </p:sp>
    </p:spTree>
    <p:extLst>
      <p:ext uri="{BB962C8B-B14F-4D97-AF65-F5344CB8AC3E}">
        <p14:creationId xmlns:p14="http://schemas.microsoft.com/office/powerpoint/2010/main" val="99023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99426-F219-DB51-718A-EE498F911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43ED3A-BE8A-6E41-4169-7CFD7AB0C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8D316-7E66-651B-3C29-2CD0B0D9A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36EA3-6D92-46AC-A976-2E4A51F94C6D}" type="datetimeFigureOut">
              <a:rPr lang="en-GB" smtClean="0"/>
              <a:t>18/05/2023</a:t>
            </a:fld>
            <a:endParaRPr lang="en-GB"/>
          </a:p>
        </p:txBody>
      </p:sp>
      <p:sp>
        <p:nvSpPr>
          <p:cNvPr id="5" name="Footer Placeholder 4">
            <a:extLst>
              <a:ext uri="{FF2B5EF4-FFF2-40B4-BE49-F238E27FC236}">
                <a16:creationId xmlns:a16="http://schemas.microsoft.com/office/drawing/2014/main" id="{1766DD98-D279-FC70-7FE2-AE57D9C51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9BC272-4328-37A6-3722-D8038B8E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79817-E677-4F95-855C-F3518B628E47}" type="slidenum">
              <a:rPr lang="en-GB" smtClean="0"/>
              <a:t>‹#›</a:t>
            </a:fld>
            <a:endParaRPr lang="en-GB"/>
          </a:p>
        </p:txBody>
      </p:sp>
    </p:spTree>
    <p:extLst>
      <p:ext uri="{BB962C8B-B14F-4D97-AF65-F5344CB8AC3E}">
        <p14:creationId xmlns:p14="http://schemas.microsoft.com/office/powerpoint/2010/main" val="210788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ice@cprelondon.org.uk" TargetMode="External"/><Relationship Id="rId2" Type="http://schemas.openxmlformats.org/officeDocument/2006/relationships/hyperlink" Target="http://www.cprelondon.org.uk/"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0FF6-CCA3-96F0-52D0-D8B5B2C8BB7A}"/>
              </a:ext>
            </a:extLst>
          </p:cNvPr>
          <p:cNvSpPr>
            <a:spLocks noGrp="1"/>
          </p:cNvSpPr>
          <p:nvPr>
            <p:ph type="ctrTitle"/>
          </p:nvPr>
        </p:nvSpPr>
        <p:spPr>
          <a:xfrm>
            <a:off x="1524000" y="1332088"/>
            <a:ext cx="9144000" cy="2387600"/>
          </a:xfrm>
        </p:spPr>
        <p:txBody>
          <a:bodyPr>
            <a:normAutofit fontScale="90000"/>
          </a:bodyPr>
          <a:lstStyle/>
          <a:p>
            <a:r>
              <a:rPr lang="en-US" b="1" dirty="0">
                <a:solidFill>
                  <a:srgbClr val="006600"/>
                </a:solidFill>
                <a:latin typeface="Congenial SemiBold" panose="02000503040000020004" pitchFamily="2" charset="0"/>
              </a:rPr>
              <a:t>Which London boroughs are gaining the most from park friends groups?</a:t>
            </a:r>
            <a:endParaRPr lang="en-GB" b="1" dirty="0">
              <a:solidFill>
                <a:srgbClr val="006600"/>
              </a:solidFill>
              <a:latin typeface="Congenial SemiBold" panose="02000503040000020004" pitchFamily="2" charset="0"/>
            </a:endParaRPr>
          </a:p>
        </p:txBody>
      </p:sp>
      <p:sp>
        <p:nvSpPr>
          <p:cNvPr id="3" name="Subtitle 2">
            <a:extLst>
              <a:ext uri="{FF2B5EF4-FFF2-40B4-BE49-F238E27FC236}">
                <a16:creationId xmlns:a16="http://schemas.microsoft.com/office/drawing/2014/main" id="{EFFD05B2-4EF5-9107-8E89-13EE6D663C7B}"/>
              </a:ext>
            </a:extLst>
          </p:cNvPr>
          <p:cNvSpPr>
            <a:spLocks noGrp="1"/>
          </p:cNvSpPr>
          <p:nvPr>
            <p:ph type="subTitle" idx="1"/>
          </p:nvPr>
        </p:nvSpPr>
        <p:spPr/>
        <p:txBody>
          <a:bodyPr/>
          <a:lstStyle/>
          <a:p>
            <a:endParaRPr lang="en-US" dirty="0"/>
          </a:p>
          <a:p>
            <a:r>
              <a:rPr lang="en-US" dirty="0"/>
              <a:t>18 May 2023</a:t>
            </a:r>
            <a:endParaRPr lang="en-GB" dirty="0"/>
          </a:p>
        </p:txBody>
      </p:sp>
      <p:pic>
        <p:nvPicPr>
          <p:cNvPr id="5" name="Picture 4" descr="A close-up of a white background&#10;&#10;Description automatically generated with low confidence">
            <a:extLst>
              <a:ext uri="{FF2B5EF4-FFF2-40B4-BE49-F238E27FC236}">
                <a16:creationId xmlns:a16="http://schemas.microsoft.com/office/drawing/2014/main" id="{7E43CBA9-8182-C8EE-9F22-9C093F236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930" y="4576664"/>
            <a:ext cx="6096000" cy="2022913"/>
          </a:xfrm>
          <a:prstGeom prst="rect">
            <a:avLst/>
          </a:prstGeom>
        </p:spPr>
      </p:pic>
    </p:spTree>
    <p:extLst>
      <p:ext uri="{BB962C8B-B14F-4D97-AF65-F5344CB8AC3E}">
        <p14:creationId xmlns:p14="http://schemas.microsoft.com/office/powerpoint/2010/main" val="155764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5CB1-EEBA-525A-F5BD-85352499568E}"/>
              </a:ext>
            </a:extLst>
          </p:cNvPr>
          <p:cNvSpPr>
            <a:spLocks noGrp="1"/>
          </p:cNvSpPr>
          <p:nvPr>
            <p:ph type="title"/>
          </p:nvPr>
        </p:nvSpPr>
        <p:spPr/>
        <p:txBody>
          <a:bodyPr/>
          <a:lstStyle/>
          <a:p>
            <a:r>
              <a:rPr lang="en-US" dirty="0"/>
              <a:t>Our reflections… </a:t>
            </a:r>
            <a:endParaRPr lang="en-GB" dirty="0"/>
          </a:p>
        </p:txBody>
      </p:sp>
      <p:sp>
        <p:nvSpPr>
          <p:cNvPr id="3" name="Content Placeholder 2">
            <a:extLst>
              <a:ext uri="{FF2B5EF4-FFF2-40B4-BE49-F238E27FC236}">
                <a16:creationId xmlns:a16="http://schemas.microsoft.com/office/drawing/2014/main" id="{0C47997A-1CCD-3503-E5E6-A73DC006F6FF}"/>
              </a:ext>
            </a:extLst>
          </p:cNvPr>
          <p:cNvSpPr>
            <a:spLocks noGrp="1"/>
          </p:cNvSpPr>
          <p:nvPr>
            <p:ph idx="1"/>
          </p:nvPr>
        </p:nvSpPr>
        <p:spPr/>
        <p:txBody>
          <a:bodyPr/>
          <a:lstStyle/>
          <a:p>
            <a:r>
              <a:rPr lang="en-US" dirty="0"/>
              <a:t>Increasing numbers of councils now have a </a:t>
            </a:r>
            <a:r>
              <a:rPr lang="en-US" i="1" dirty="0">
                <a:solidFill>
                  <a:srgbClr val="006600"/>
                </a:solidFill>
              </a:rPr>
              <a:t>member of staff at least part time allocated to supporting friends groups – it’s something I’m seeing more</a:t>
            </a:r>
            <a:r>
              <a:rPr lang="en-US" dirty="0">
                <a:solidFill>
                  <a:srgbClr val="006600"/>
                </a:solidFill>
              </a:rPr>
              <a:t>. </a:t>
            </a:r>
          </a:p>
          <a:p>
            <a:r>
              <a:rPr lang="en-US" dirty="0"/>
              <a:t>No comprehensive data but Sutton, Wandsworth (outsourced), B&amp;D, Haringey, Lewisham (outsourced), Kingston (outsourced) Merton (outsourced) and Westminster (outsourced) have this. </a:t>
            </a:r>
          </a:p>
          <a:p>
            <a:r>
              <a:rPr lang="en-US" dirty="0"/>
              <a:t>Some use it really effectively to get new groups started, support bid-writing, hold events, etc. </a:t>
            </a:r>
            <a:r>
              <a:rPr lang="en-US" i="1" dirty="0">
                <a:solidFill>
                  <a:srgbClr val="006600"/>
                </a:solidFill>
              </a:rPr>
              <a:t>I think the councils who offer at least something of this type of support often tend to have a tighter link to friends groups than those that don’t.</a:t>
            </a:r>
            <a:endParaRPr lang="en-GB" i="1" dirty="0">
              <a:solidFill>
                <a:srgbClr val="006600"/>
              </a:solidFill>
            </a:endParaRPr>
          </a:p>
        </p:txBody>
      </p:sp>
      <p:pic>
        <p:nvPicPr>
          <p:cNvPr id="4" name="Picture 3" descr="A close-up of a logo&#10;&#10;Description automatically generated with low confidence">
            <a:extLst>
              <a:ext uri="{FF2B5EF4-FFF2-40B4-BE49-F238E27FC236}">
                <a16:creationId xmlns:a16="http://schemas.microsoft.com/office/drawing/2014/main" id="{F5F304AA-8939-A827-EEC9-7D62757FC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036" y="453379"/>
            <a:ext cx="4025764" cy="970497"/>
          </a:xfrm>
          <a:prstGeom prst="rect">
            <a:avLst/>
          </a:prstGeom>
        </p:spPr>
      </p:pic>
    </p:spTree>
    <p:extLst>
      <p:ext uri="{BB962C8B-B14F-4D97-AF65-F5344CB8AC3E}">
        <p14:creationId xmlns:p14="http://schemas.microsoft.com/office/powerpoint/2010/main" val="284653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223A-8775-4666-CCAC-87A413ED74DF}"/>
              </a:ext>
            </a:extLst>
          </p:cNvPr>
          <p:cNvSpPr>
            <a:spLocks noGrp="1"/>
          </p:cNvSpPr>
          <p:nvPr>
            <p:ph type="title"/>
          </p:nvPr>
        </p:nvSpPr>
        <p:spPr/>
        <p:txBody>
          <a:bodyPr/>
          <a:lstStyle/>
          <a:p>
            <a:r>
              <a:rPr lang="en-US" dirty="0"/>
              <a:t>Councillor reflections…</a:t>
            </a:r>
            <a:endParaRPr lang="en-GB" dirty="0"/>
          </a:p>
        </p:txBody>
      </p:sp>
      <p:sp>
        <p:nvSpPr>
          <p:cNvPr id="3" name="Content Placeholder 2">
            <a:extLst>
              <a:ext uri="{FF2B5EF4-FFF2-40B4-BE49-F238E27FC236}">
                <a16:creationId xmlns:a16="http://schemas.microsoft.com/office/drawing/2014/main" id="{54F8A52C-3A91-D151-BE38-BC69E2FB30E6}"/>
              </a:ext>
            </a:extLst>
          </p:cNvPr>
          <p:cNvSpPr>
            <a:spLocks noGrp="1"/>
          </p:cNvSpPr>
          <p:nvPr>
            <p:ph idx="1"/>
          </p:nvPr>
        </p:nvSpPr>
        <p:spPr/>
        <p:txBody>
          <a:bodyPr>
            <a:normAutofit lnSpcReduction="10000"/>
          </a:bodyPr>
          <a:lstStyle/>
          <a:p>
            <a:pPr marL="0" indent="0">
              <a:buNone/>
            </a:pPr>
            <a:r>
              <a:rPr lang="en-US" dirty="0"/>
              <a:t>Cllr Catherine Rose, Southwark Cabinet Member for Parks*, speaking on receiving the Good Parks for London 'Top Borough 2022' award. </a:t>
            </a:r>
          </a:p>
          <a:p>
            <a:endParaRPr lang="en-US" dirty="0"/>
          </a:p>
          <a:p>
            <a:pPr marL="0" indent="0">
              <a:buNone/>
            </a:pPr>
            <a:r>
              <a:rPr lang="en-US" dirty="0"/>
              <a:t>“ .. [This award] will mean the most to the 100s of volunteers and members of all our ‘friends of’ groups, all 76 of the groups, who generate thousands of hours and added value to our parks and regular challenge and buckets of wisdom and I received this award on their behalf and I dedicate it to them.”</a:t>
            </a:r>
          </a:p>
          <a:p>
            <a:endParaRPr lang="en-US" dirty="0"/>
          </a:p>
          <a:p>
            <a:pPr marL="0" indent="0">
              <a:buNone/>
            </a:pPr>
            <a:r>
              <a:rPr lang="en-US" dirty="0"/>
              <a:t>*Cabinet Member for Leisure, Parks, Streets and Clean Air</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FB3936CB-D7E5-7B27-68C0-CA13F055D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197" y="542657"/>
            <a:ext cx="4025764" cy="970497"/>
          </a:xfrm>
          <a:prstGeom prst="rect">
            <a:avLst/>
          </a:prstGeom>
        </p:spPr>
      </p:pic>
    </p:spTree>
    <p:extLst>
      <p:ext uri="{BB962C8B-B14F-4D97-AF65-F5344CB8AC3E}">
        <p14:creationId xmlns:p14="http://schemas.microsoft.com/office/powerpoint/2010/main" val="368195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Friends group survey January 2023</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p:txBody>
          <a:bodyPr/>
          <a:lstStyle/>
          <a:p>
            <a:pPr marL="0" indent="0">
              <a:buNone/>
            </a:pPr>
            <a:r>
              <a:rPr lang="en-US" dirty="0"/>
              <a:t>We asked: </a:t>
            </a:r>
          </a:p>
          <a:p>
            <a:pPr marL="514350" indent="-514350">
              <a:buFont typeface="+mj-lt"/>
              <a:buAutoNum type="arabicPeriod"/>
            </a:pPr>
            <a:r>
              <a:rPr lang="en-US" dirty="0"/>
              <a:t>What were your group’s top achievements of 2022?</a:t>
            </a:r>
          </a:p>
          <a:p>
            <a:pPr marL="514350" indent="-514350">
              <a:buFont typeface="+mj-lt"/>
              <a:buAutoNum type="arabicPeriod"/>
            </a:pPr>
            <a:r>
              <a:rPr lang="en-US" dirty="0"/>
              <a:t>What improvements did you make to your site in 2022?</a:t>
            </a:r>
          </a:p>
          <a:p>
            <a:pPr marL="514350" indent="-514350">
              <a:buFont typeface="+mj-lt"/>
              <a:buAutoNum type="arabicPeriod"/>
            </a:pPr>
            <a:r>
              <a:rPr lang="en-US" dirty="0"/>
              <a:t>Did you hold any community events to encourage people into the site, and if so, what did you do?</a:t>
            </a:r>
          </a:p>
          <a:p>
            <a:pPr marL="514350" indent="-514350">
              <a:buFont typeface="+mj-lt"/>
              <a:buAutoNum type="arabicPeriod"/>
            </a:pPr>
            <a:r>
              <a:rPr lang="en-US" dirty="0"/>
              <a:t>What challenges did you encounter in 2022?</a:t>
            </a:r>
          </a:p>
          <a:p>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BE35CA3E-F026-C67B-2557-80CAECE42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205" y="5341403"/>
            <a:ext cx="4025764" cy="970497"/>
          </a:xfrm>
          <a:prstGeom prst="rect">
            <a:avLst/>
          </a:prstGeom>
        </p:spPr>
      </p:pic>
    </p:spTree>
    <p:extLst>
      <p:ext uri="{BB962C8B-B14F-4D97-AF65-F5344CB8AC3E}">
        <p14:creationId xmlns:p14="http://schemas.microsoft.com/office/powerpoint/2010/main" val="421883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1. Top achievements</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a:xfrm>
            <a:off x="838200" y="1355834"/>
            <a:ext cx="10515600" cy="4821129"/>
          </a:xfrm>
        </p:spPr>
        <p:txBody>
          <a:bodyPr/>
          <a:lstStyle/>
          <a:p>
            <a:pPr marL="0" indent="0">
              <a:buNone/>
            </a:pPr>
            <a:r>
              <a:rPr lang="en-US" dirty="0"/>
              <a:t>Bulb / tree / hedge / flower bed / wildflower, wildlife trail, repainting heritage railings, sensory area, kitchen garden, picnic benches, map, display panel, fun day, bee &amp; butterfly garden, playground improvement, bat boxes, raised beds, rockery, wild area, recycling, wildlife recording, Pride event, over 60s fitness, benches, exercise equipment, fundraising, willow arch, litter pick, apple day, flower &amp; produce show, cloud appreciation event, forest school sessions, art competition, art &amp; music festival, open-air theatre, bug hotels, pond refurbishment, Halloween fiesta, new bins, mural, vegetable garden,  listening bench, animal carvings, over 55s </a:t>
            </a:r>
            <a:r>
              <a:rPr lang="en-US" dirty="0" err="1"/>
              <a:t>programme</a:t>
            </a:r>
            <a:r>
              <a:rPr lang="en-US" dirty="0"/>
              <a:t>, noticeboard, </a:t>
            </a:r>
            <a:r>
              <a:rPr lang="en-US" dirty="0" err="1"/>
              <a:t>Wildstock</a:t>
            </a:r>
            <a:r>
              <a:rPr lang="en-US" dirty="0"/>
              <a:t>, 1 o’clock club, outdoor gym, running track, candlelit carols, Jubilee celebration, hedgehog holes, knitting group, mulch, watering</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C778A322-649A-7006-2798-E80FF1C55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471" y="195788"/>
            <a:ext cx="4025764" cy="970497"/>
          </a:xfrm>
          <a:prstGeom prst="rect">
            <a:avLst/>
          </a:prstGeom>
        </p:spPr>
      </p:pic>
    </p:spTree>
    <p:extLst>
      <p:ext uri="{BB962C8B-B14F-4D97-AF65-F5344CB8AC3E}">
        <p14:creationId xmlns:p14="http://schemas.microsoft.com/office/powerpoint/2010/main" val="98664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2. Improvements</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p:txBody>
          <a:bodyPr/>
          <a:lstStyle/>
          <a:p>
            <a:pPr marL="0" indent="0">
              <a:buNone/>
            </a:pPr>
            <a:r>
              <a:rPr lang="en-US" dirty="0"/>
              <a:t>River restoration, zebra crossing, litter, bulbs, borders, beds, trees, child space, maintenance, planting, growing space compost binds bench, lake clearing, woodland path, wildlife information board, sensory area, history exhibition, cycle lane, management plan, repainted gates, repaired steps, food forest, weather station, work to paths and benches, stumpery, dog walking club, </a:t>
            </a:r>
            <a:r>
              <a:rPr lang="en-US" dirty="0" err="1"/>
              <a:t>copse</a:t>
            </a:r>
            <a:r>
              <a:rPr lang="en-US" dirty="0"/>
              <a:t> creation, repaired pergolas, SINC work, fly-tipping action, link to schools, MUGA reconditioning, weeding!, chess tables, apprentice, graffiti, wildlife pond, humpback mounds for kids on bikes, herbs, no-mow areas, memorial bench</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D8A43866-205F-C849-BF75-627DFA0B9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785" y="230188"/>
            <a:ext cx="4025764" cy="970497"/>
          </a:xfrm>
          <a:prstGeom prst="rect">
            <a:avLst/>
          </a:prstGeom>
        </p:spPr>
      </p:pic>
    </p:spTree>
    <p:extLst>
      <p:ext uri="{BB962C8B-B14F-4D97-AF65-F5344CB8AC3E}">
        <p14:creationId xmlns:p14="http://schemas.microsoft.com/office/powerpoint/2010/main" val="343080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3. Events / activities</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a:xfrm>
            <a:off x="838200" y="1308538"/>
            <a:ext cx="10515600" cy="4868425"/>
          </a:xfrm>
        </p:spPr>
        <p:txBody>
          <a:bodyPr>
            <a:normAutofit fontScale="92500"/>
          </a:bodyPr>
          <a:lstStyle/>
          <a:p>
            <a:pPr marL="0" indent="0">
              <a:buNone/>
            </a:pPr>
            <a:r>
              <a:rPr lang="en-US" dirty="0"/>
              <a:t>Volunteer days, nature walks, planting, coffee morning, composting workshop, Jubilee party, plant swap, rivers week, wetland day, wetland tour, Halloween spooky walk, Santa’s grotto, litter picks, food bank collection, fun day, Open City Day, history tours, wildlife observing, Biggest Leaf Pile, Park in the Dark, landscape artist competition, picnic, plant sale, bike repairs, Easter egg hunt, Punch &amp; Judy show, health &amp; wellbeing festival, age concern walk, Brownie pack badge, heritage walk, volunteer thank-you, wildflower /butterfly walk, small mammal survey, Pride picnic, concerts, dog show, carols in the park, open days, bunnies in the beds, horn fair, wassail, Park Run, regular walking groups, storytelling, trove market, inflatables days, Art in the Park, pumpkin carving, </a:t>
            </a:r>
            <a:r>
              <a:rPr lang="en-US" dirty="0" err="1"/>
              <a:t>maths</a:t>
            </a:r>
            <a:r>
              <a:rPr lang="en-US" dirty="0"/>
              <a:t> explorers, Armistice day, sports day, volunteer training, family oriented workshops, seed swap, apple pressing, willow wreathmaking, fete, dog Olympics, refugee picnic, cake sale</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F6D8DA14-59A3-29AC-5130-6BB456A8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73" y="195788"/>
            <a:ext cx="4025764" cy="970497"/>
          </a:xfrm>
          <a:prstGeom prst="rect">
            <a:avLst/>
          </a:prstGeom>
        </p:spPr>
      </p:pic>
    </p:spTree>
    <p:extLst>
      <p:ext uri="{BB962C8B-B14F-4D97-AF65-F5344CB8AC3E}">
        <p14:creationId xmlns:p14="http://schemas.microsoft.com/office/powerpoint/2010/main" val="213746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a:xfrm>
            <a:off x="838200" y="333593"/>
            <a:ext cx="10515600" cy="1325563"/>
          </a:xfrm>
        </p:spPr>
        <p:txBody>
          <a:bodyPr/>
          <a:lstStyle/>
          <a:p>
            <a:r>
              <a:rPr lang="en-US" b="1" dirty="0">
                <a:solidFill>
                  <a:srgbClr val="006600"/>
                </a:solidFill>
                <a:latin typeface="Congenial SemiBold" panose="02000503040000020004" pitchFamily="2" charset="0"/>
              </a:rPr>
              <a:t>4. Challenges</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p:txBody>
          <a:bodyPr/>
          <a:lstStyle/>
          <a:p>
            <a:r>
              <a:rPr lang="en-US" dirty="0"/>
              <a:t>Weather, drought, flooding, heat, water source</a:t>
            </a:r>
          </a:p>
          <a:p>
            <a:r>
              <a:rPr lang="en-US" dirty="0"/>
              <a:t>Litter, fly tipping, vandalism</a:t>
            </a:r>
          </a:p>
          <a:p>
            <a:r>
              <a:rPr lang="en-US" dirty="0"/>
              <a:t>Volunteers </a:t>
            </a:r>
            <a:r>
              <a:rPr lang="en-US" dirty="0" err="1"/>
              <a:t>esp</a:t>
            </a:r>
            <a:r>
              <a:rPr lang="en-US" dirty="0"/>
              <a:t> for committee</a:t>
            </a:r>
          </a:p>
          <a:p>
            <a:r>
              <a:rPr lang="en-US" dirty="0"/>
              <a:t>Communicating with council</a:t>
            </a:r>
          </a:p>
          <a:p>
            <a:r>
              <a:rPr lang="en-US" dirty="0"/>
              <a:t>Money</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EDE9B6B1-4550-F41D-EE94-0418E637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438" y="286645"/>
            <a:ext cx="4025764" cy="970497"/>
          </a:xfrm>
          <a:prstGeom prst="rect">
            <a:avLst/>
          </a:prstGeom>
        </p:spPr>
      </p:pic>
    </p:spTree>
    <p:extLst>
      <p:ext uri="{BB962C8B-B14F-4D97-AF65-F5344CB8AC3E}">
        <p14:creationId xmlns:p14="http://schemas.microsoft.com/office/powerpoint/2010/main" val="332995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EE1D-DDDA-BBA8-7DAB-0EE14D43B4A5}"/>
              </a:ext>
            </a:extLst>
          </p:cNvPr>
          <p:cNvSpPr>
            <a:spLocks noGrp="1"/>
          </p:cNvSpPr>
          <p:nvPr>
            <p:ph type="title"/>
          </p:nvPr>
        </p:nvSpPr>
        <p:spPr>
          <a:xfrm>
            <a:off x="393584" y="365124"/>
            <a:ext cx="10515600" cy="2182132"/>
          </a:xfrm>
        </p:spPr>
        <p:txBody>
          <a:bodyPr/>
          <a:lstStyle/>
          <a:p>
            <a:r>
              <a:rPr lang="en-US" b="1" dirty="0">
                <a:solidFill>
                  <a:srgbClr val="006600"/>
                </a:solidFill>
                <a:latin typeface="Congenial SemiBold" panose="02000503040000020004" pitchFamily="2" charset="0"/>
              </a:rPr>
              <a:t>Our partnerships</a:t>
            </a:r>
            <a:endParaRPr lang="en-GB" b="1" dirty="0">
              <a:solidFill>
                <a:srgbClr val="006600"/>
              </a:solidFill>
            </a:endParaRPr>
          </a:p>
        </p:txBody>
      </p:sp>
      <p:sp>
        <p:nvSpPr>
          <p:cNvPr id="5" name="Title 1">
            <a:extLst>
              <a:ext uri="{FF2B5EF4-FFF2-40B4-BE49-F238E27FC236}">
                <a16:creationId xmlns:a16="http://schemas.microsoft.com/office/drawing/2014/main" id="{60799497-EDF4-683A-C221-D2161BA0B57A}"/>
              </a:ext>
            </a:extLst>
          </p:cNvPr>
          <p:cNvSpPr txBox="1">
            <a:spLocks/>
          </p:cNvSpPr>
          <p:nvPr/>
        </p:nvSpPr>
        <p:spPr>
          <a:xfrm>
            <a:off x="838200" y="5436066"/>
            <a:ext cx="4945224" cy="119962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hlinkClick r:id="rId2"/>
              </a:rPr>
              <a:t>www.cprelondon.org.uk</a:t>
            </a:r>
            <a:endParaRPr lang="en-GB" sz="2400" dirty="0"/>
          </a:p>
          <a:p>
            <a:r>
              <a:rPr lang="en-GB" sz="2400" dirty="0">
                <a:hlinkClick r:id="rId3"/>
              </a:rPr>
              <a:t>alice@cprelondon.org.uk</a:t>
            </a:r>
            <a:r>
              <a:rPr lang="en-GB" sz="2400" dirty="0"/>
              <a:t> </a:t>
            </a:r>
            <a:br>
              <a:rPr lang="en-GB" dirty="0"/>
            </a:br>
            <a:endParaRPr lang="en-GB" dirty="0"/>
          </a:p>
        </p:txBody>
      </p:sp>
      <p:pic>
        <p:nvPicPr>
          <p:cNvPr id="7" name="Picture 6" descr="A close-up of a logo&#10;&#10;Description automatically generated with low confidence">
            <a:extLst>
              <a:ext uri="{FF2B5EF4-FFF2-40B4-BE49-F238E27FC236}">
                <a16:creationId xmlns:a16="http://schemas.microsoft.com/office/drawing/2014/main" id="{03946636-1B47-C375-B6F3-0782638E6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50" y="4320704"/>
            <a:ext cx="4025764" cy="970497"/>
          </a:xfrm>
          <a:prstGeom prst="rect">
            <a:avLst/>
          </a:prstGeom>
        </p:spPr>
      </p:pic>
      <p:pic>
        <p:nvPicPr>
          <p:cNvPr id="10" name="Picture 9">
            <a:extLst>
              <a:ext uri="{FF2B5EF4-FFF2-40B4-BE49-F238E27FC236}">
                <a16:creationId xmlns:a16="http://schemas.microsoft.com/office/drawing/2014/main" id="{9C935E71-1668-B7E7-FB89-BFE13632D5C9}"/>
              </a:ext>
            </a:extLst>
          </p:cNvPr>
          <p:cNvPicPr>
            <a:picLocks noChangeAspect="1"/>
          </p:cNvPicPr>
          <p:nvPr/>
        </p:nvPicPr>
        <p:blipFill rotWithShape="1">
          <a:blip r:embed="rId5"/>
          <a:srcRect l="19403" t="19694" r="43922" b="9725"/>
          <a:stretch/>
        </p:blipFill>
        <p:spPr>
          <a:xfrm>
            <a:off x="6543412" y="1008776"/>
            <a:ext cx="4471333" cy="4840447"/>
          </a:xfrm>
          <a:prstGeom prst="rect">
            <a:avLst/>
          </a:prstGeom>
        </p:spPr>
      </p:pic>
    </p:spTree>
    <p:extLst>
      <p:ext uri="{BB962C8B-B14F-4D97-AF65-F5344CB8AC3E}">
        <p14:creationId xmlns:p14="http://schemas.microsoft.com/office/powerpoint/2010/main" val="147763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1F0B-527A-0943-129F-C5158140B686}"/>
              </a:ext>
            </a:extLst>
          </p:cNvPr>
          <p:cNvSpPr>
            <a:spLocks noGrp="1"/>
          </p:cNvSpPr>
          <p:nvPr>
            <p:ph type="title"/>
          </p:nvPr>
        </p:nvSpPr>
        <p:spPr/>
        <p:txBody>
          <a:bodyPr/>
          <a:lstStyle/>
          <a:p>
            <a:r>
              <a:rPr lang="en-US" dirty="0">
                <a:solidFill>
                  <a:srgbClr val="006600"/>
                </a:solidFill>
                <a:latin typeface="Congenial SemiBold" panose="02000503040000020004" pitchFamily="2" charset="0"/>
              </a:rPr>
              <a:t>Today</a:t>
            </a:r>
            <a:endParaRPr lang="en-GB" dirty="0">
              <a:solidFill>
                <a:srgbClr val="006600"/>
              </a:solidFill>
              <a:latin typeface="Congenial SemiBold" panose="02000503040000020004" pitchFamily="2" charset="0"/>
            </a:endParaRPr>
          </a:p>
        </p:txBody>
      </p:sp>
      <p:sp>
        <p:nvSpPr>
          <p:cNvPr id="3" name="Content Placeholder 2">
            <a:extLst>
              <a:ext uri="{FF2B5EF4-FFF2-40B4-BE49-F238E27FC236}">
                <a16:creationId xmlns:a16="http://schemas.microsoft.com/office/drawing/2014/main" id="{20D4EFA1-AA6A-7A12-E508-315BE6E1781C}"/>
              </a:ext>
            </a:extLst>
          </p:cNvPr>
          <p:cNvSpPr>
            <a:spLocks noGrp="1"/>
          </p:cNvSpPr>
          <p:nvPr>
            <p:ph idx="1"/>
          </p:nvPr>
        </p:nvSpPr>
        <p:spPr/>
        <p:txBody>
          <a:bodyPr/>
          <a:lstStyle/>
          <a:p>
            <a:pPr marL="514350" indent="-514350">
              <a:buFont typeface="+mj-lt"/>
              <a:buAutoNum type="arabicPeriod"/>
            </a:pPr>
            <a:r>
              <a:rPr lang="en-US" dirty="0"/>
              <a:t>Alice Roberts (CPRE London)</a:t>
            </a:r>
          </a:p>
          <a:p>
            <a:pPr marL="514350" indent="-514350">
              <a:buFont typeface="+mj-lt"/>
              <a:buAutoNum type="arabicPeriod"/>
            </a:pPr>
            <a:r>
              <a:rPr lang="en-US" dirty="0"/>
              <a:t>Dave Morris (LFGN)</a:t>
            </a:r>
          </a:p>
          <a:p>
            <a:pPr marL="514350" indent="-514350">
              <a:buFont typeface="+mj-lt"/>
              <a:buAutoNum type="arabicPeriod"/>
            </a:pPr>
            <a:r>
              <a:rPr lang="en-GB" dirty="0"/>
              <a:t>Tony Leach (Parks for London)</a:t>
            </a:r>
          </a:p>
          <a:p>
            <a:pPr marL="514350" indent="-514350">
              <a:buFont typeface="+mj-lt"/>
              <a:buAutoNum type="arabicPeriod"/>
            </a:pPr>
            <a:r>
              <a:rPr lang="en-GB" dirty="0"/>
              <a:t>Mark Cridge, London National Park City</a:t>
            </a:r>
          </a:p>
          <a:p>
            <a:pPr marL="514350" indent="-514350">
              <a:buFont typeface="+mj-lt"/>
              <a:buAutoNum type="arabicPeriod"/>
            </a:pPr>
            <a:r>
              <a:rPr lang="en-GB" dirty="0"/>
              <a:t>Q&amp;A</a:t>
            </a:r>
          </a:p>
        </p:txBody>
      </p:sp>
      <p:pic>
        <p:nvPicPr>
          <p:cNvPr id="4" name="Picture 3" descr="A close-up of a logo&#10;&#10;Description automatically generated with low confidence">
            <a:extLst>
              <a:ext uri="{FF2B5EF4-FFF2-40B4-BE49-F238E27FC236}">
                <a16:creationId xmlns:a16="http://schemas.microsoft.com/office/drawing/2014/main" id="{D6584451-501E-D32D-F52A-4C3B8D5CA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036" y="453379"/>
            <a:ext cx="4025764" cy="970497"/>
          </a:xfrm>
          <a:prstGeom prst="rect">
            <a:avLst/>
          </a:prstGeom>
        </p:spPr>
      </p:pic>
    </p:spTree>
    <p:extLst>
      <p:ext uri="{BB962C8B-B14F-4D97-AF65-F5344CB8AC3E}">
        <p14:creationId xmlns:p14="http://schemas.microsoft.com/office/powerpoint/2010/main" val="357557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F7E25-7ED6-DDD8-3BA5-1C963EFA5E14}"/>
              </a:ext>
            </a:extLst>
          </p:cNvPr>
          <p:cNvPicPr>
            <a:picLocks noChangeAspect="1"/>
          </p:cNvPicPr>
          <p:nvPr/>
        </p:nvPicPr>
        <p:blipFill rotWithShape="1">
          <a:blip r:embed="rId2"/>
          <a:srcRect l="19390" t="17886" r="18415" b="5365"/>
          <a:stretch/>
        </p:blipFill>
        <p:spPr>
          <a:xfrm>
            <a:off x="1078506" y="0"/>
            <a:ext cx="9705107" cy="6736487"/>
          </a:xfrm>
          <a:prstGeom prst="rect">
            <a:avLst/>
          </a:prstGeom>
        </p:spPr>
      </p:pic>
    </p:spTree>
    <p:extLst>
      <p:ext uri="{BB962C8B-B14F-4D97-AF65-F5344CB8AC3E}">
        <p14:creationId xmlns:p14="http://schemas.microsoft.com/office/powerpoint/2010/main" val="301281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52247-54DD-2536-43CE-2E3F53074042}"/>
              </a:ext>
            </a:extLst>
          </p:cNvPr>
          <p:cNvPicPr>
            <a:picLocks noChangeAspect="1"/>
          </p:cNvPicPr>
          <p:nvPr/>
        </p:nvPicPr>
        <p:blipFill rotWithShape="1">
          <a:blip r:embed="rId2"/>
          <a:srcRect l="19939" t="26016" r="18597" b="9918"/>
          <a:stretch/>
        </p:blipFill>
        <p:spPr>
          <a:xfrm>
            <a:off x="1138448" y="1561171"/>
            <a:ext cx="9566723" cy="5609063"/>
          </a:xfrm>
          <a:prstGeom prst="rect">
            <a:avLst/>
          </a:prstGeom>
        </p:spPr>
      </p:pic>
      <p:pic>
        <p:nvPicPr>
          <p:cNvPr id="4" name="Picture 3">
            <a:extLst>
              <a:ext uri="{FF2B5EF4-FFF2-40B4-BE49-F238E27FC236}">
                <a16:creationId xmlns:a16="http://schemas.microsoft.com/office/drawing/2014/main" id="{D4BDF42D-8318-BBCB-3C7B-EAD5E32360D1}"/>
              </a:ext>
            </a:extLst>
          </p:cNvPr>
          <p:cNvPicPr>
            <a:picLocks noChangeAspect="1"/>
          </p:cNvPicPr>
          <p:nvPr/>
        </p:nvPicPr>
        <p:blipFill rotWithShape="1">
          <a:blip r:embed="rId3"/>
          <a:srcRect l="19390" t="17886" r="18918" b="64328"/>
          <a:stretch/>
        </p:blipFill>
        <p:spPr>
          <a:xfrm>
            <a:off x="1011395" y="58723"/>
            <a:ext cx="9626665" cy="1561171"/>
          </a:xfrm>
          <a:prstGeom prst="rect">
            <a:avLst/>
          </a:prstGeom>
        </p:spPr>
      </p:pic>
    </p:spTree>
    <p:extLst>
      <p:ext uri="{BB962C8B-B14F-4D97-AF65-F5344CB8AC3E}">
        <p14:creationId xmlns:p14="http://schemas.microsoft.com/office/powerpoint/2010/main" val="246389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Numbers of friends groups in London</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p:txBody>
          <a:bodyPr/>
          <a:lstStyle/>
          <a:p>
            <a:r>
              <a:rPr lang="en-US" dirty="0"/>
              <a:t>There are 926 park friends groups in London</a:t>
            </a:r>
          </a:p>
          <a:p>
            <a:r>
              <a:rPr lang="en-US" dirty="0"/>
              <a:t>441 of London’s park friends groups are registered with </a:t>
            </a:r>
            <a:r>
              <a:rPr lang="en-US" dirty="0" err="1"/>
              <a:t>GoParksLondon</a:t>
            </a:r>
            <a:r>
              <a:rPr lang="en-US" dirty="0"/>
              <a:t> project meaning they are benefitting from support via the project</a:t>
            </a:r>
          </a:p>
          <a:p>
            <a:r>
              <a:rPr lang="en-US" dirty="0"/>
              <a:t>The number of groups in each borough ranges from just a few to over fifty</a:t>
            </a:r>
          </a:p>
          <a:p>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1037CC88-58EA-40B0-158B-8DA692971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866" y="5522378"/>
            <a:ext cx="4025764" cy="970497"/>
          </a:xfrm>
          <a:prstGeom prst="rect">
            <a:avLst/>
          </a:prstGeom>
        </p:spPr>
      </p:pic>
    </p:spTree>
    <p:extLst>
      <p:ext uri="{BB962C8B-B14F-4D97-AF65-F5344CB8AC3E}">
        <p14:creationId xmlns:p14="http://schemas.microsoft.com/office/powerpoint/2010/main" val="336938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9CD-479F-D9D2-464E-4D6864F398AA}"/>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Borough forums / GoParks promotions</a:t>
            </a:r>
            <a:endParaRPr lang="en-GB" dirty="0"/>
          </a:p>
        </p:txBody>
      </p:sp>
      <p:sp>
        <p:nvSpPr>
          <p:cNvPr id="3" name="Content Placeholder 2">
            <a:extLst>
              <a:ext uri="{FF2B5EF4-FFF2-40B4-BE49-F238E27FC236}">
                <a16:creationId xmlns:a16="http://schemas.microsoft.com/office/drawing/2014/main" id="{C3420FED-92DD-AFA5-13DD-D9C78EEE48F6}"/>
              </a:ext>
            </a:extLst>
          </p:cNvPr>
          <p:cNvSpPr>
            <a:spLocks noGrp="1"/>
          </p:cNvSpPr>
          <p:nvPr>
            <p:ph idx="1"/>
          </p:nvPr>
        </p:nvSpPr>
        <p:spPr/>
        <p:txBody>
          <a:bodyPr/>
          <a:lstStyle/>
          <a:p>
            <a:r>
              <a:rPr lang="en-US" dirty="0"/>
              <a:t>There is a Friends Group Forum in 23 of 33 boroughs; 13 of these are very active; 15 are independent of the council (see Section 4 for more on the benefits of forums)</a:t>
            </a:r>
          </a:p>
          <a:p>
            <a:r>
              <a:rPr lang="en-US" dirty="0"/>
              <a:t>Via the </a:t>
            </a:r>
            <a:r>
              <a:rPr lang="en-US" dirty="0" err="1"/>
              <a:t>GoParksLondon</a:t>
            </a:r>
            <a:r>
              <a:rPr lang="en-US" dirty="0"/>
              <a:t> project, CPRE London has supported promotions campaigns (promoting parks / friends groups / volunteering) in 17 boroughs (see Section 5)</a:t>
            </a:r>
          </a:p>
          <a:p>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62A2FD00-447B-954C-AB09-04603A125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139" y="5421716"/>
            <a:ext cx="4025764" cy="970497"/>
          </a:xfrm>
          <a:prstGeom prst="rect">
            <a:avLst/>
          </a:prstGeom>
        </p:spPr>
      </p:pic>
    </p:spTree>
    <p:extLst>
      <p:ext uri="{BB962C8B-B14F-4D97-AF65-F5344CB8AC3E}">
        <p14:creationId xmlns:p14="http://schemas.microsoft.com/office/powerpoint/2010/main" val="391572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33E6-5711-CC81-EBBE-897B25522C1D}"/>
              </a:ext>
            </a:extLst>
          </p:cNvPr>
          <p:cNvSpPr>
            <a:spLocks noGrp="1"/>
          </p:cNvSpPr>
          <p:nvPr>
            <p:ph type="title"/>
          </p:nvPr>
        </p:nvSpPr>
        <p:spPr>
          <a:xfrm>
            <a:off x="838200" y="681037"/>
            <a:ext cx="10515600" cy="1325563"/>
          </a:xfrm>
        </p:spPr>
        <p:txBody>
          <a:bodyPr>
            <a:normAutofit/>
          </a:bodyPr>
          <a:lstStyle/>
          <a:p>
            <a:r>
              <a:rPr lang="en-US" b="1" dirty="0">
                <a:solidFill>
                  <a:srgbClr val="006600"/>
                </a:solidFill>
                <a:latin typeface="Congenial SemiBold" panose="02000503040000020004" pitchFamily="2" charset="0"/>
              </a:rPr>
              <a:t>Which boroughs are gaining most benefits from park friends groups? </a:t>
            </a:r>
            <a:endParaRPr lang="en-GB" dirty="0"/>
          </a:p>
        </p:txBody>
      </p:sp>
      <p:sp>
        <p:nvSpPr>
          <p:cNvPr id="3" name="Content Placeholder 2">
            <a:extLst>
              <a:ext uri="{FF2B5EF4-FFF2-40B4-BE49-F238E27FC236}">
                <a16:creationId xmlns:a16="http://schemas.microsoft.com/office/drawing/2014/main" id="{D5D088BD-94CF-0153-DED0-150BE5297606}"/>
              </a:ext>
            </a:extLst>
          </p:cNvPr>
          <p:cNvSpPr>
            <a:spLocks noGrp="1"/>
          </p:cNvSpPr>
          <p:nvPr>
            <p:ph idx="1"/>
          </p:nvPr>
        </p:nvSpPr>
        <p:spPr/>
        <p:txBody>
          <a:bodyPr/>
          <a:lstStyle/>
          <a:p>
            <a:endParaRPr lang="en-US" dirty="0"/>
          </a:p>
          <a:p>
            <a:endParaRPr lang="en-US" dirty="0"/>
          </a:p>
          <a:p>
            <a:r>
              <a:rPr lang="en-US" dirty="0"/>
              <a:t>Barnet, Bromley, Brent, Merton – Outer London boroughs</a:t>
            </a:r>
          </a:p>
          <a:p>
            <a:r>
              <a:rPr lang="en-US" dirty="0"/>
              <a:t>Haringey, Islington, Wandsworth – Inner London boroughs </a:t>
            </a:r>
            <a:endParaRPr lang="en-GB" dirty="0"/>
          </a:p>
        </p:txBody>
      </p:sp>
      <p:pic>
        <p:nvPicPr>
          <p:cNvPr id="4" name="Picture 3" descr="A close-up of a logo&#10;&#10;Description automatically generated with low confidence">
            <a:extLst>
              <a:ext uri="{FF2B5EF4-FFF2-40B4-BE49-F238E27FC236}">
                <a16:creationId xmlns:a16="http://schemas.microsoft.com/office/drawing/2014/main" id="{2B2464CB-D0D5-5CD4-9B10-0FED83FA7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470" y="5459039"/>
            <a:ext cx="4025764" cy="970497"/>
          </a:xfrm>
          <a:prstGeom prst="rect">
            <a:avLst/>
          </a:prstGeom>
        </p:spPr>
      </p:pic>
    </p:spTree>
    <p:extLst>
      <p:ext uri="{BB962C8B-B14F-4D97-AF65-F5344CB8AC3E}">
        <p14:creationId xmlns:p14="http://schemas.microsoft.com/office/powerpoint/2010/main" val="144495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6EDC-7110-AFCD-05E5-1C445C2826D4}"/>
              </a:ext>
            </a:extLst>
          </p:cNvPr>
          <p:cNvSpPr>
            <a:spLocks noGrp="1"/>
          </p:cNvSpPr>
          <p:nvPr>
            <p:ph type="title"/>
          </p:nvPr>
        </p:nvSpPr>
        <p:spPr/>
        <p:txBody>
          <a:bodyPr/>
          <a:lstStyle/>
          <a:p>
            <a:r>
              <a:rPr lang="en-US" b="1" dirty="0">
                <a:solidFill>
                  <a:srgbClr val="006600"/>
                </a:solidFill>
                <a:latin typeface="Congenial SemiBold" panose="02000503040000020004" pitchFamily="2" charset="0"/>
              </a:rPr>
              <a:t>But also… </a:t>
            </a:r>
            <a:endParaRPr lang="en-GB" dirty="0"/>
          </a:p>
        </p:txBody>
      </p:sp>
      <p:sp>
        <p:nvSpPr>
          <p:cNvPr id="3" name="Content Placeholder 2">
            <a:extLst>
              <a:ext uri="{FF2B5EF4-FFF2-40B4-BE49-F238E27FC236}">
                <a16:creationId xmlns:a16="http://schemas.microsoft.com/office/drawing/2014/main" id="{19833A0C-85B2-C81F-5DB2-BC827D0859E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53520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49b31c-8868-408d-909a-13cc18571e70">
      <Terms xmlns="http://schemas.microsoft.com/office/infopath/2007/PartnerControls"/>
    </lcf76f155ced4ddcb4097134ff3c332f>
    <TaxCatchAll xmlns="ba6c2214-93f0-4d64-bdce-74e9c069a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3781FA2CD3984FAF278AA292B530DE" ma:contentTypeVersion="16" ma:contentTypeDescription="Create a new document." ma:contentTypeScope="" ma:versionID="d86a4a4e98d3749736cfb4cbcf59cd06">
  <xsd:schema xmlns:xsd="http://www.w3.org/2001/XMLSchema" xmlns:xs="http://www.w3.org/2001/XMLSchema" xmlns:p="http://schemas.microsoft.com/office/2006/metadata/properties" xmlns:ns2="f149b31c-8868-408d-909a-13cc18571e70" xmlns:ns3="ba6c2214-93f0-4d64-bdce-74e9c069a8de" targetNamespace="http://schemas.microsoft.com/office/2006/metadata/properties" ma:root="true" ma:fieldsID="045ba701a514379a8a2c6b77ddbe0bd4" ns2:_="" ns3:_="">
    <xsd:import namespace="f149b31c-8868-408d-909a-13cc18571e70"/>
    <xsd:import namespace="ba6c2214-93f0-4d64-bdce-74e9c069a8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9b31c-8868-408d-909a-13cc18571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b4b466-d5a5-4df0-8f75-0639c8e329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6c2214-93f0-4d64-bdce-74e9c069a8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5aa506-1c2d-4cb0-87e3-a56b5110ed09}" ma:internalName="TaxCatchAll" ma:showField="CatchAllData" ma:web="ba6c2214-93f0-4d64-bdce-74e9c069a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1A2BC-869D-45CB-A4B3-0075F41A6F66}">
  <ds:schemaRefs>
    <ds:schemaRef ds:uri="http://schemas.microsoft.com/office/2006/metadata/properties"/>
    <ds:schemaRef ds:uri="http://schemas.microsoft.com/office/infopath/2007/PartnerControls"/>
    <ds:schemaRef ds:uri="f149b31c-8868-408d-909a-13cc18571e70"/>
    <ds:schemaRef ds:uri="ba6c2214-93f0-4d64-bdce-74e9c069a8de"/>
  </ds:schemaRefs>
</ds:datastoreItem>
</file>

<file path=customXml/itemProps2.xml><?xml version="1.0" encoding="utf-8"?>
<ds:datastoreItem xmlns:ds="http://schemas.openxmlformats.org/officeDocument/2006/customXml" ds:itemID="{DE753AE8-416D-4D89-AC3F-FFE29C105874}">
  <ds:schemaRefs>
    <ds:schemaRef ds:uri="http://schemas.microsoft.com/sharepoint/v3/contenttype/forms"/>
  </ds:schemaRefs>
</ds:datastoreItem>
</file>

<file path=customXml/itemProps3.xml><?xml version="1.0" encoding="utf-8"?>
<ds:datastoreItem xmlns:ds="http://schemas.openxmlformats.org/officeDocument/2006/customXml" ds:itemID="{52FB9440-F5C2-4DEE-834B-E346D81BB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9b31c-8868-408d-909a-13cc18571e70"/>
    <ds:schemaRef ds:uri="ba6c2214-93f0-4d64-bdce-74e9c069a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TotalTime>
  <Words>1008</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Congenial SemiBold</vt:lpstr>
      <vt:lpstr>Office Theme</vt:lpstr>
      <vt:lpstr>Which London boroughs are gaining the most from park friends groups?</vt:lpstr>
      <vt:lpstr>Our partnerships</vt:lpstr>
      <vt:lpstr>Today</vt:lpstr>
      <vt:lpstr>PowerPoint Presentation</vt:lpstr>
      <vt:lpstr>PowerPoint Presentation</vt:lpstr>
      <vt:lpstr>Numbers of friends groups in London</vt:lpstr>
      <vt:lpstr>Borough forums / GoParks promotions</vt:lpstr>
      <vt:lpstr>Which boroughs are gaining most benefits from park friends groups? </vt:lpstr>
      <vt:lpstr>But also… </vt:lpstr>
      <vt:lpstr>Our reflections… </vt:lpstr>
      <vt:lpstr>Councillor reflections…</vt:lpstr>
      <vt:lpstr>Friends group survey January 2023</vt:lpstr>
      <vt:lpstr>1. Top achievements</vt:lpstr>
      <vt:lpstr>2. Improvements</vt:lpstr>
      <vt:lpstr>3. Events / activities</vt:lpstr>
      <vt:lpstr>4.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the next London Mayor do to improve London’s environment</dc:title>
  <dc:creator>Alice Roberts</dc:creator>
  <cp:lastModifiedBy>Alice Roberts</cp:lastModifiedBy>
  <cp:revision>2</cp:revision>
  <dcterms:created xsi:type="dcterms:W3CDTF">2023-05-04T09:26:35Z</dcterms:created>
  <dcterms:modified xsi:type="dcterms:W3CDTF">2023-05-18T09:12:41Z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0x010100DA3781FA2CD3984FAF278AA292B530DE</vt:lpwstr>
  </property>
  <property fmtid="{D5CDD505-2E9C-101B-9397-08002B2CF9AE}" pid="3" name="MediaServiceImageTags">
    <vt:lpwstr/>
  </property>
</Properties>
</file>